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 id="2147483716" r:id="rId5"/>
  </p:sldMasterIdLst>
  <p:notesMasterIdLst>
    <p:notesMasterId r:id="rId15"/>
  </p:notesMasterIdLst>
  <p:handoutMasterIdLst>
    <p:handoutMasterId r:id="rId16"/>
  </p:handoutMasterIdLst>
  <p:sldIdLst>
    <p:sldId id="331" r:id="rId6"/>
    <p:sldId id="3372" r:id="rId7"/>
    <p:sldId id="2147478183" r:id="rId8"/>
    <p:sldId id="2147478184" r:id="rId9"/>
    <p:sldId id="2147478185" r:id="rId10"/>
    <p:sldId id="2147478189" r:id="rId11"/>
    <p:sldId id="2147478186" r:id="rId12"/>
    <p:sldId id="2147478187" r:id="rId13"/>
    <p:sldId id="2147478188" r:id="rId14"/>
  </p:sldIdLst>
  <p:sldSz cx="14630400" cy="8229600"/>
  <p:notesSz cx="6858000" cy="9144000"/>
  <p:defaultTex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0" userDrawn="1">
          <p15:clr>
            <a:srgbClr val="A4A3A4"/>
          </p15:clr>
        </p15:guide>
        <p15:guide id="2" orient="horz" pos="4637" userDrawn="1">
          <p15:clr>
            <a:srgbClr val="A4A3A4"/>
          </p15:clr>
        </p15:guide>
        <p15:guide id="3" orient="horz" pos="3859" userDrawn="1">
          <p15:clr>
            <a:srgbClr val="A4A3A4"/>
          </p15:clr>
        </p15:guide>
        <p15:guide id="4" orient="horz" pos="5114" userDrawn="1">
          <p15:clr>
            <a:srgbClr val="A4A3A4"/>
          </p15:clr>
        </p15:guide>
        <p15:guide id="5" orient="horz" pos="2160" userDrawn="1">
          <p15:clr>
            <a:srgbClr val="A4A3A4"/>
          </p15:clr>
        </p15:guide>
        <p15:guide id="6" orient="horz" pos="2205" userDrawn="1">
          <p15:clr>
            <a:srgbClr val="A4A3A4"/>
          </p15:clr>
        </p15:guide>
        <p15:guide id="7" orient="horz" pos="3325" userDrawn="1">
          <p15:clr>
            <a:srgbClr val="A4A3A4"/>
          </p15:clr>
        </p15:guide>
        <p15:guide id="8" orient="horz" pos="200" userDrawn="1">
          <p15:clr>
            <a:srgbClr val="A4A3A4"/>
          </p15:clr>
        </p15:guide>
        <p15:guide id="9" orient="horz" pos="3370" userDrawn="1">
          <p15:clr>
            <a:srgbClr val="A4A3A4"/>
          </p15:clr>
        </p15:guide>
        <p15:guide id="10" orient="horz" pos="4574" userDrawn="1">
          <p15:clr>
            <a:srgbClr val="A4A3A4"/>
          </p15:clr>
        </p15:guide>
        <p15:guide id="11" pos="1536" userDrawn="1">
          <p15:clr>
            <a:srgbClr val="A4A3A4"/>
          </p15:clr>
        </p15:guide>
        <p15:guide id="12" pos="2808" userDrawn="1">
          <p15:clr>
            <a:srgbClr val="A4A3A4"/>
          </p15:clr>
        </p15:guide>
        <p15:guide id="13" pos="4613" userDrawn="1">
          <p15:clr>
            <a:srgbClr val="A4A3A4"/>
          </p15:clr>
        </p15:guide>
        <p15:guide id="14" pos="4030" userDrawn="1">
          <p15:clr>
            <a:srgbClr val="A4A3A4"/>
          </p15:clr>
        </p15:guide>
        <p15:guide id="15" pos="7664" userDrawn="1">
          <p15:clr>
            <a:srgbClr val="A4A3A4"/>
          </p15:clr>
        </p15:guide>
        <p15:guide id="16" pos="3979" userDrawn="1">
          <p15:clr>
            <a:srgbClr val="A4A3A4"/>
          </p15:clr>
        </p15:guide>
        <p15:guide id="17" pos="2755" userDrawn="1">
          <p15:clr>
            <a:srgbClr val="A4A3A4"/>
          </p15:clr>
        </p15:guide>
        <p15:guide id="18" pos="1579" userDrawn="1">
          <p15:clr>
            <a:srgbClr val="A4A3A4"/>
          </p15:clr>
        </p15:guide>
        <p15:guide id="19" pos="7709" userDrawn="1">
          <p15:clr>
            <a:srgbClr val="A4A3A4"/>
          </p15:clr>
        </p15:guide>
        <p15:guide id="20" pos="5211" userDrawn="1">
          <p15:clr>
            <a:srgbClr val="A4A3A4"/>
          </p15:clr>
        </p15:guide>
        <p15:guide id="21" userDrawn="1">
          <p15:clr>
            <a:srgbClr val="A4A3A4"/>
          </p15:clr>
        </p15:guide>
        <p15:guide id="22" pos="5256" userDrawn="1">
          <p15:clr>
            <a:srgbClr val="A4A3A4"/>
          </p15:clr>
        </p15:guide>
        <p15:guide id="23" pos="6435" userDrawn="1">
          <p15:clr>
            <a:srgbClr val="A4A3A4"/>
          </p15:clr>
        </p15:guide>
        <p15:guide id="24" pos="6485" userDrawn="1">
          <p15:clr>
            <a:srgbClr val="A4A3A4"/>
          </p15:clr>
        </p15:guide>
        <p15:guide id="25" pos="8870" userDrawn="1">
          <p15:clr>
            <a:srgbClr val="A4A3A4"/>
          </p15:clr>
        </p15:guide>
        <p15:guide id="26" pos="352" userDrawn="1">
          <p15:clr>
            <a:srgbClr val="A4A3A4"/>
          </p15:clr>
        </p15:guide>
        <p15:guide id="27" pos="557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2"/>
    <a:srgbClr val="FCB64C"/>
    <a:srgbClr val="A165FF"/>
    <a:srgbClr val="409EDB"/>
    <a:srgbClr val="D04E9A"/>
    <a:srgbClr val="FF4F8B"/>
    <a:srgbClr val="FF5252"/>
    <a:srgbClr val="EB912C"/>
    <a:srgbClr val="222F3E"/>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071" autoAdjust="0"/>
    <p:restoredTop sz="76762" autoAdjust="0"/>
  </p:normalViewPr>
  <p:slideViewPr>
    <p:cSldViewPr snapToGrid="0" showGuides="1">
      <p:cViewPr varScale="1">
        <p:scale>
          <a:sx n="72" d="100"/>
          <a:sy n="72" d="100"/>
        </p:scale>
        <p:origin x="1208" y="216"/>
      </p:cViewPr>
      <p:guideLst>
        <p:guide orient="horz" pos="1030"/>
        <p:guide orient="horz" pos="4637"/>
        <p:guide orient="horz" pos="3859"/>
        <p:guide orient="horz" pos="5114"/>
        <p:guide orient="horz" pos="2160"/>
        <p:guide orient="horz" pos="2205"/>
        <p:guide orient="horz" pos="3325"/>
        <p:guide orient="horz" pos="200"/>
        <p:guide orient="horz" pos="3370"/>
        <p:guide orient="horz" pos="4574"/>
        <p:guide pos="1536"/>
        <p:guide pos="2808"/>
        <p:guide pos="4613"/>
        <p:guide pos="4030"/>
        <p:guide pos="7664"/>
        <p:guide pos="3979"/>
        <p:guide pos="2755"/>
        <p:guide pos="1579"/>
        <p:guide pos="7709"/>
        <p:guide pos="5211"/>
        <p:guide/>
        <p:guide pos="5256"/>
        <p:guide pos="6435"/>
        <p:guide pos="6485"/>
        <p:guide pos="8870"/>
        <p:guide pos="352"/>
        <p:guide pos="557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 d="1"/>
        <a:sy n="1" d="1"/>
      </p:scale>
      <p:origin x="0" y="0"/>
    </p:cViewPr>
  </p:sorterViewPr>
  <p:notesViewPr>
    <p:cSldViewPr snapToGrid="0">
      <p:cViewPr varScale="1">
        <p:scale>
          <a:sx n="109" d="100"/>
          <a:sy n="109" d="100"/>
        </p:scale>
        <p:origin x="3176"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s>
</file>

<file path=ppt/diagrams/_rels/data1.xml.rels><?xml version="1.0" encoding="UTF-8" standalone="yes"?>
<Relationships xmlns="http://schemas.openxmlformats.org/package/2006/relationships"><Relationship Id="rId2" Type="http://schemas.openxmlformats.org/officeDocument/2006/relationships/hyperlink" Target="https://docs.aws.amazon.com/textract/latest/dg/analyzing-document-text.html" TargetMode="External"/><Relationship Id="rId1" Type="http://schemas.openxmlformats.org/officeDocument/2006/relationships/hyperlink" Target="https://aws.amazon.com/comprehend/" TargetMode="External"/></Relationships>
</file>

<file path=ppt/diagrams/_rels/drawing1.xml.rels><?xml version="1.0" encoding="UTF-8" standalone="yes"?>
<Relationships xmlns="http://schemas.openxmlformats.org/package/2006/relationships"><Relationship Id="rId2" Type="http://schemas.openxmlformats.org/officeDocument/2006/relationships/hyperlink" Target="https://docs.aws.amazon.com/textract/latest/dg/analyzing-document-text.html" TargetMode="External"/><Relationship Id="rId1" Type="http://schemas.openxmlformats.org/officeDocument/2006/relationships/hyperlink" Target="https://aws.amazon.com/comprehend/" TargetMode="Externa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2354A3-12C2-F240-A444-4BD4E9CFC8C1}" type="doc">
      <dgm:prSet loTypeId="urn:microsoft.com/office/officeart/2005/8/layout/vList5" loCatId="list" qsTypeId="urn:microsoft.com/office/officeart/2005/8/quickstyle/simple1" qsCatId="simple" csTypeId="urn:microsoft.com/office/officeart/2005/8/colors/accent2_2" csCatId="accent2" phldr="1"/>
      <dgm:spPr/>
      <dgm:t>
        <a:bodyPr/>
        <a:lstStyle/>
        <a:p>
          <a:endParaRPr lang="en-US"/>
        </a:p>
      </dgm:t>
    </dgm:pt>
    <dgm:pt modelId="{BF75C0A9-0334-9A4D-8A6C-2077EEC32DC8}">
      <dgm:prSet custT="1"/>
      <dgm:spPr/>
      <dgm:t>
        <a:bodyPr/>
        <a:lstStyle/>
        <a:p>
          <a:r>
            <a:rPr lang="en-US" sz="1600" b="1" i="0" baseline="0" dirty="0"/>
            <a:t>Extract text using TEXTRACT and then feed into bedrock model. </a:t>
          </a:r>
          <a:endParaRPr lang="en-US" sz="1600" dirty="0"/>
        </a:p>
      </dgm:t>
    </dgm:pt>
    <dgm:pt modelId="{1EF9D19D-704F-164D-A60E-AF9D5407767F}" type="parTrans" cxnId="{9A0456F5-4921-C245-A22E-8E57051C3B63}">
      <dgm:prSet/>
      <dgm:spPr/>
      <dgm:t>
        <a:bodyPr/>
        <a:lstStyle/>
        <a:p>
          <a:endParaRPr lang="en-US"/>
        </a:p>
      </dgm:t>
    </dgm:pt>
    <dgm:pt modelId="{B2933E1C-2842-9A4F-A557-2FB9E6EB82A1}" type="sibTrans" cxnId="{9A0456F5-4921-C245-A22E-8E57051C3B63}">
      <dgm:prSet/>
      <dgm:spPr/>
      <dgm:t>
        <a:bodyPr/>
        <a:lstStyle/>
        <a:p>
          <a:endParaRPr lang="en-US"/>
        </a:p>
      </dgm:t>
    </dgm:pt>
    <dgm:pt modelId="{CD5E824D-DCF4-C948-B0D9-1A62A6ADB144}">
      <dgm:prSet custT="1"/>
      <dgm:spPr/>
      <dgm:t>
        <a:bodyPr/>
        <a:lstStyle/>
        <a:p>
          <a:r>
            <a:rPr lang="en-US" sz="2000" b="1" i="0" baseline="0" dirty="0"/>
            <a:t>In</a:t>
          </a:r>
          <a:r>
            <a:rPr lang="en-US" sz="1300" b="1" i="0" baseline="0" dirty="0"/>
            <a:t> this architecture, LLMs are used to perform specific tasks within the IDP workflow.</a:t>
          </a:r>
          <a:endParaRPr lang="en-US" sz="1300" dirty="0"/>
        </a:p>
      </dgm:t>
    </dgm:pt>
    <dgm:pt modelId="{8ABC5E2B-6522-7C4C-A648-C1C02E64AE8D}" type="parTrans" cxnId="{7013DB65-82D6-8443-8842-6994DA7B53FD}">
      <dgm:prSet/>
      <dgm:spPr/>
      <dgm:t>
        <a:bodyPr/>
        <a:lstStyle/>
        <a:p>
          <a:endParaRPr lang="en-US"/>
        </a:p>
      </dgm:t>
    </dgm:pt>
    <dgm:pt modelId="{77DE9C61-9BD8-DD44-AD83-7B8E8251ECD5}" type="sibTrans" cxnId="{7013DB65-82D6-8443-8842-6994DA7B53FD}">
      <dgm:prSet/>
      <dgm:spPr/>
      <dgm:t>
        <a:bodyPr/>
        <a:lstStyle/>
        <a:p>
          <a:endParaRPr lang="en-US"/>
        </a:p>
      </dgm:t>
    </dgm:pt>
    <dgm:pt modelId="{8F4D7593-A201-614B-AC18-E0BB01219AF0}">
      <dgm:prSet custT="1"/>
      <dgm:spPr/>
      <dgm:t>
        <a:bodyPr/>
        <a:lstStyle/>
        <a:p>
          <a:r>
            <a:rPr lang="en-US" sz="1600" b="1" i="0" baseline="0" dirty="0"/>
            <a:t>Document classification – In addition to using </a:t>
          </a:r>
          <a:r>
            <a:rPr lang="en-US" sz="1600" b="1" i="0" baseline="0" dirty="0">
              <a:hlinkClick xmlns:r="http://schemas.openxmlformats.org/officeDocument/2006/relationships" r:id="rId1"/>
            </a:rPr>
            <a:t>Amazon Comprehend</a:t>
          </a:r>
          <a:r>
            <a:rPr lang="en-US" sz="1600" b="1" i="0" baseline="0" dirty="0"/>
            <a:t>, you can use an LLM to classify documents using few-shot prompting. Few-shot prompt involves prompting the language model with a few examples of different classes and a list of all possible classes, and then asking the model to classify a given piece of text from a document using one of the classes.</a:t>
          </a:r>
          <a:endParaRPr lang="en-US" sz="1600" dirty="0"/>
        </a:p>
      </dgm:t>
    </dgm:pt>
    <dgm:pt modelId="{0ECC2A53-1BFB-B542-8767-507C80A7E5DB}" type="parTrans" cxnId="{5753A1C9-95BF-7447-B3B4-34BB9A0217BA}">
      <dgm:prSet/>
      <dgm:spPr/>
      <dgm:t>
        <a:bodyPr/>
        <a:lstStyle/>
        <a:p>
          <a:endParaRPr lang="en-US"/>
        </a:p>
      </dgm:t>
    </dgm:pt>
    <dgm:pt modelId="{A0EC32C1-89B9-6E4D-8964-1A10F68F0D45}" type="sibTrans" cxnId="{5753A1C9-95BF-7447-B3B4-34BB9A0217BA}">
      <dgm:prSet/>
      <dgm:spPr/>
      <dgm:t>
        <a:bodyPr/>
        <a:lstStyle/>
        <a:p>
          <a:endParaRPr lang="en-US"/>
        </a:p>
      </dgm:t>
    </dgm:pt>
    <dgm:pt modelId="{0D4B3687-FEA2-5349-8D3B-725F58F21BDC}">
      <dgm:prSet custT="1"/>
      <dgm:spPr/>
      <dgm:t>
        <a:bodyPr/>
        <a:lstStyle/>
        <a:p>
          <a:r>
            <a:rPr lang="en-US" sz="1600" b="1" i="0" baseline="0" dirty="0"/>
            <a:t>Summarization – You can also use LLMs to summarize larger documents to provide precise summaries within the extraction phase of IDP. For example, a financial analysis system may involve analyzing hundreds of pages of earnings documents of a company. You can use a language model to summarize the key aspects of the earnings, enabling analysts to make business decisions.</a:t>
          </a:r>
          <a:endParaRPr lang="en-US" sz="1600" dirty="0"/>
        </a:p>
      </dgm:t>
    </dgm:pt>
    <dgm:pt modelId="{2E9464A2-5C87-874F-A8AE-61C596FAB298}" type="parTrans" cxnId="{5A2241FB-E497-DE45-BD93-AA7E704D39B8}">
      <dgm:prSet/>
      <dgm:spPr/>
      <dgm:t>
        <a:bodyPr/>
        <a:lstStyle/>
        <a:p>
          <a:endParaRPr lang="en-US"/>
        </a:p>
      </dgm:t>
    </dgm:pt>
    <dgm:pt modelId="{2E58EE86-8174-C54A-8FCE-8A2749D9600E}" type="sibTrans" cxnId="{5A2241FB-E497-DE45-BD93-AA7E704D39B8}">
      <dgm:prSet/>
      <dgm:spPr/>
      <dgm:t>
        <a:bodyPr/>
        <a:lstStyle/>
        <a:p>
          <a:endParaRPr lang="en-US"/>
        </a:p>
      </dgm:t>
    </dgm:pt>
    <dgm:pt modelId="{5C2F8CFF-C636-7949-AD57-1FFFCE776A92}">
      <dgm:prSet custT="1"/>
      <dgm:spPr/>
      <dgm:t>
        <a:bodyPr/>
        <a:lstStyle/>
        <a:p>
          <a:r>
            <a:rPr lang="en-US" sz="1600" b="1" i="0" baseline="0" dirty="0"/>
            <a:t>Standardization and in-context Q&amp;A – In addition to extracting exact information out of documents using the Amazon </a:t>
          </a:r>
          <a:r>
            <a:rPr lang="en-US" sz="1600" b="1" i="0" baseline="0" dirty="0" err="1"/>
            <a:t>Textract</a:t>
          </a:r>
          <a:r>
            <a:rPr lang="en-US" sz="1600" b="1" i="0" baseline="0" dirty="0"/>
            <a:t> </a:t>
          </a:r>
          <a:r>
            <a:rPr lang="en-US" sz="1600" b="1" i="0" baseline="0" dirty="0">
              <a:hlinkClick xmlns:r="http://schemas.openxmlformats.org/officeDocument/2006/relationships" r:id="rId2"/>
            </a:rPr>
            <a:t>Analyze Document</a:t>
          </a:r>
          <a:r>
            <a:rPr lang="en-US" sz="1600" b="1" i="0" baseline="0" dirty="0"/>
            <a:t> functionality, you can use LLMs to extract information that may otherwise not be explicitly inferred from a document. For example, a patient discharge summary may have the patient’s hospital admit date and discharge date but may not explicitly specify the total number of days the patient was in the hospital. You can use an LLM to deduce the total number of days the patient was admitted in the hospital, given the two dates extracted by Amazon </a:t>
          </a:r>
          <a:r>
            <a:rPr lang="en-US" sz="1600" b="1" i="0" baseline="0" dirty="0" err="1"/>
            <a:t>Textract</a:t>
          </a:r>
          <a:r>
            <a:rPr lang="en-US" sz="1600" b="1" i="0" baseline="0" dirty="0"/>
            <a:t>. This value can then be assigned with a well-known alias in a key-value format, also known as a normalized key, which makes consumption and post-processing even more straightforward.</a:t>
          </a:r>
          <a:endParaRPr lang="en-US" sz="1600" dirty="0"/>
        </a:p>
      </dgm:t>
    </dgm:pt>
    <dgm:pt modelId="{980FE913-08E5-2448-9C6A-06DB955138BA}" type="parTrans" cxnId="{0368AA54-EA71-D84D-B652-F949C27C7922}">
      <dgm:prSet/>
      <dgm:spPr/>
      <dgm:t>
        <a:bodyPr/>
        <a:lstStyle/>
        <a:p>
          <a:endParaRPr lang="en-US"/>
        </a:p>
      </dgm:t>
    </dgm:pt>
    <dgm:pt modelId="{0CC0B450-C555-4D48-9FAB-2F72AC7620ED}" type="sibTrans" cxnId="{0368AA54-EA71-D84D-B652-F949C27C7922}">
      <dgm:prSet/>
      <dgm:spPr/>
      <dgm:t>
        <a:bodyPr/>
        <a:lstStyle/>
        <a:p>
          <a:endParaRPr lang="en-US"/>
        </a:p>
      </dgm:t>
    </dgm:pt>
    <dgm:pt modelId="{D813A987-AAAE-6541-AED8-DFC97B7A2B97}" type="pres">
      <dgm:prSet presAssocID="{D82354A3-12C2-F240-A444-4BD4E9CFC8C1}" presName="Name0" presStyleCnt="0">
        <dgm:presLayoutVars>
          <dgm:dir/>
          <dgm:animLvl val="lvl"/>
          <dgm:resizeHandles val="exact"/>
        </dgm:presLayoutVars>
      </dgm:prSet>
      <dgm:spPr/>
    </dgm:pt>
    <dgm:pt modelId="{8373FB7B-8213-5E48-94DE-C84B66C097EA}" type="pres">
      <dgm:prSet presAssocID="{BF75C0A9-0334-9A4D-8A6C-2077EEC32DC8}" presName="linNode" presStyleCnt="0"/>
      <dgm:spPr/>
    </dgm:pt>
    <dgm:pt modelId="{5597993D-396D-2342-A4E9-D5AAD5D37A4E}" type="pres">
      <dgm:prSet presAssocID="{BF75C0A9-0334-9A4D-8A6C-2077EEC32DC8}" presName="parentText" presStyleLbl="node1" presStyleIdx="0" presStyleCnt="5" custScaleX="277778" custScaleY="37206">
        <dgm:presLayoutVars>
          <dgm:chMax val="1"/>
          <dgm:bulletEnabled val="1"/>
        </dgm:presLayoutVars>
      </dgm:prSet>
      <dgm:spPr/>
    </dgm:pt>
    <dgm:pt modelId="{866A4412-9998-7C47-8B74-ACA1C20A77A2}" type="pres">
      <dgm:prSet presAssocID="{B2933E1C-2842-9A4F-A557-2FB9E6EB82A1}" presName="sp" presStyleCnt="0"/>
      <dgm:spPr/>
    </dgm:pt>
    <dgm:pt modelId="{D80FEEC2-375D-9845-915C-21CF62D1AEE7}" type="pres">
      <dgm:prSet presAssocID="{CD5E824D-DCF4-C948-B0D9-1A62A6ADB144}" presName="linNode" presStyleCnt="0"/>
      <dgm:spPr/>
    </dgm:pt>
    <dgm:pt modelId="{F5E91AEF-8345-D148-ADA3-4686A51013A5}" type="pres">
      <dgm:prSet presAssocID="{CD5E824D-DCF4-C948-B0D9-1A62A6ADB144}" presName="parentText" presStyleLbl="node1" presStyleIdx="1" presStyleCnt="5" custScaleX="277778" custScaleY="30492">
        <dgm:presLayoutVars>
          <dgm:chMax val="1"/>
          <dgm:bulletEnabled val="1"/>
        </dgm:presLayoutVars>
      </dgm:prSet>
      <dgm:spPr/>
    </dgm:pt>
    <dgm:pt modelId="{96D14B41-241C-BE45-9D11-85E2D26FCBB1}" type="pres">
      <dgm:prSet presAssocID="{77DE9C61-9BD8-DD44-AD83-7B8E8251ECD5}" presName="sp" presStyleCnt="0"/>
      <dgm:spPr/>
    </dgm:pt>
    <dgm:pt modelId="{94287004-B1A6-C345-8F78-5C13878D66A9}" type="pres">
      <dgm:prSet presAssocID="{8F4D7593-A201-614B-AC18-E0BB01219AF0}" presName="linNode" presStyleCnt="0"/>
      <dgm:spPr/>
    </dgm:pt>
    <dgm:pt modelId="{17F224B0-5893-FC4F-A1C4-6352198491F9}" type="pres">
      <dgm:prSet presAssocID="{8F4D7593-A201-614B-AC18-E0BB01219AF0}" presName="parentText" presStyleLbl="node1" presStyleIdx="2" presStyleCnt="5" custScaleX="277778">
        <dgm:presLayoutVars>
          <dgm:chMax val="1"/>
          <dgm:bulletEnabled val="1"/>
        </dgm:presLayoutVars>
      </dgm:prSet>
      <dgm:spPr/>
    </dgm:pt>
    <dgm:pt modelId="{B991F8C2-46E1-1748-940E-BEE8457C5D95}" type="pres">
      <dgm:prSet presAssocID="{A0EC32C1-89B9-6E4D-8964-1A10F68F0D45}" presName="sp" presStyleCnt="0"/>
      <dgm:spPr/>
    </dgm:pt>
    <dgm:pt modelId="{C500204B-05D7-154B-A6EA-7456B84FBE60}" type="pres">
      <dgm:prSet presAssocID="{0D4B3687-FEA2-5349-8D3B-725F58F21BDC}" presName="linNode" presStyleCnt="0"/>
      <dgm:spPr/>
    </dgm:pt>
    <dgm:pt modelId="{4C8F8C4B-91BE-4C43-8910-33283A45A47B}" type="pres">
      <dgm:prSet presAssocID="{0D4B3687-FEA2-5349-8D3B-725F58F21BDC}" presName="parentText" presStyleLbl="node1" presStyleIdx="3" presStyleCnt="5" custScaleX="277778">
        <dgm:presLayoutVars>
          <dgm:chMax val="1"/>
          <dgm:bulletEnabled val="1"/>
        </dgm:presLayoutVars>
      </dgm:prSet>
      <dgm:spPr/>
    </dgm:pt>
    <dgm:pt modelId="{4540B959-53F6-164C-A952-F6F6496152B4}" type="pres">
      <dgm:prSet presAssocID="{2E58EE86-8174-C54A-8FCE-8A2749D9600E}" presName="sp" presStyleCnt="0"/>
      <dgm:spPr/>
    </dgm:pt>
    <dgm:pt modelId="{335DADA4-6D3C-BB45-BC32-DEA2748AAE15}" type="pres">
      <dgm:prSet presAssocID="{5C2F8CFF-C636-7949-AD57-1FFFCE776A92}" presName="linNode" presStyleCnt="0"/>
      <dgm:spPr/>
    </dgm:pt>
    <dgm:pt modelId="{ABC003AA-CB5F-1345-9064-8BAD9068A7D4}" type="pres">
      <dgm:prSet presAssocID="{5C2F8CFF-C636-7949-AD57-1FFFCE776A92}" presName="parentText" presStyleLbl="node1" presStyleIdx="4" presStyleCnt="5" custScaleX="277778">
        <dgm:presLayoutVars>
          <dgm:chMax val="1"/>
          <dgm:bulletEnabled val="1"/>
        </dgm:presLayoutVars>
      </dgm:prSet>
      <dgm:spPr/>
    </dgm:pt>
  </dgm:ptLst>
  <dgm:cxnLst>
    <dgm:cxn modelId="{BEA6921E-22D9-D74B-9BC1-F8959155F227}" type="presOf" srcId="{D82354A3-12C2-F240-A444-4BD4E9CFC8C1}" destId="{D813A987-AAAE-6541-AED8-DFC97B7A2B97}" srcOrd="0" destOrd="0" presId="urn:microsoft.com/office/officeart/2005/8/layout/vList5"/>
    <dgm:cxn modelId="{70042920-20B9-4647-BEB8-455388115ACC}" type="presOf" srcId="{0D4B3687-FEA2-5349-8D3B-725F58F21BDC}" destId="{4C8F8C4B-91BE-4C43-8910-33283A45A47B}" srcOrd="0" destOrd="0" presId="urn:microsoft.com/office/officeart/2005/8/layout/vList5"/>
    <dgm:cxn modelId="{18AA8A2A-3E29-564B-9F97-DAAAFF881278}" type="presOf" srcId="{5C2F8CFF-C636-7949-AD57-1FFFCE776A92}" destId="{ABC003AA-CB5F-1345-9064-8BAD9068A7D4}" srcOrd="0" destOrd="0" presId="urn:microsoft.com/office/officeart/2005/8/layout/vList5"/>
    <dgm:cxn modelId="{EC637545-6B60-D349-B6A3-D488918AACDA}" type="presOf" srcId="{BF75C0A9-0334-9A4D-8A6C-2077EEC32DC8}" destId="{5597993D-396D-2342-A4E9-D5AAD5D37A4E}" srcOrd="0" destOrd="0" presId="urn:microsoft.com/office/officeart/2005/8/layout/vList5"/>
    <dgm:cxn modelId="{0368AA54-EA71-D84D-B652-F949C27C7922}" srcId="{D82354A3-12C2-F240-A444-4BD4E9CFC8C1}" destId="{5C2F8CFF-C636-7949-AD57-1FFFCE776A92}" srcOrd="4" destOrd="0" parTransId="{980FE913-08E5-2448-9C6A-06DB955138BA}" sibTransId="{0CC0B450-C555-4D48-9FAB-2F72AC7620ED}"/>
    <dgm:cxn modelId="{7013DB65-82D6-8443-8842-6994DA7B53FD}" srcId="{D82354A3-12C2-F240-A444-4BD4E9CFC8C1}" destId="{CD5E824D-DCF4-C948-B0D9-1A62A6ADB144}" srcOrd="1" destOrd="0" parTransId="{8ABC5E2B-6522-7C4C-A648-C1C02E64AE8D}" sibTransId="{77DE9C61-9BD8-DD44-AD83-7B8E8251ECD5}"/>
    <dgm:cxn modelId="{BC4CE069-4723-C742-B170-9EA562ADE507}" type="presOf" srcId="{8F4D7593-A201-614B-AC18-E0BB01219AF0}" destId="{17F224B0-5893-FC4F-A1C4-6352198491F9}" srcOrd="0" destOrd="0" presId="urn:microsoft.com/office/officeart/2005/8/layout/vList5"/>
    <dgm:cxn modelId="{DB07E0B3-FBDA-A041-8337-0A10BBCB6AFE}" type="presOf" srcId="{CD5E824D-DCF4-C948-B0D9-1A62A6ADB144}" destId="{F5E91AEF-8345-D148-ADA3-4686A51013A5}" srcOrd="0" destOrd="0" presId="urn:microsoft.com/office/officeart/2005/8/layout/vList5"/>
    <dgm:cxn modelId="{5753A1C9-95BF-7447-B3B4-34BB9A0217BA}" srcId="{D82354A3-12C2-F240-A444-4BD4E9CFC8C1}" destId="{8F4D7593-A201-614B-AC18-E0BB01219AF0}" srcOrd="2" destOrd="0" parTransId="{0ECC2A53-1BFB-B542-8767-507C80A7E5DB}" sibTransId="{A0EC32C1-89B9-6E4D-8964-1A10F68F0D45}"/>
    <dgm:cxn modelId="{9A0456F5-4921-C245-A22E-8E57051C3B63}" srcId="{D82354A3-12C2-F240-A444-4BD4E9CFC8C1}" destId="{BF75C0A9-0334-9A4D-8A6C-2077EEC32DC8}" srcOrd="0" destOrd="0" parTransId="{1EF9D19D-704F-164D-A60E-AF9D5407767F}" sibTransId="{B2933E1C-2842-9A4F-A557-2FB9E6EB82A1}"/>
    <dgm:cxn modelId="{5A2241FB-E497-DE45-BD93-AA7E704D39B8}" srcId="{D82354A3-12C2-F240-A444-4BD4E9CFC8C1}" destId="{0D4B3687-FEA2-5349-8D3B-725F58F21BDC}" srcOrd="3" destOrd="0" parTransId="{2E9464A2-5C87-874F-A8AE-61C596FAB298}" sibTransId="{2E58EE86-8174-C54A-8FCE-8A2749D9600E}"/>
    <dgm:cxn modelId="{07C9883B-43AE-7B46-AF3F-3E6E1DC62653}" type="presParOf" srcId="{D813A987-AAAE-6541-AED8-DFC97B7A2B97}" destId="{8373FB7B-8213-5E48-94DE-C84B66C097EA}" srcOrd="0" destOrd="0" presId="urn:microsoft.com/office/officeart/2005/8/layout/vList5"/>
    <dgm:cxn modelId="{0D529824-8281-9748-BE47-EEA3D2A3E68E}" type="presParOf" srcId="{8373FB7B-8213-5E48-94DE-C84B66C097EA}" destId="{5597993D-396D-2342-A4E9-D5AAD5D37A4E}" srcOrd="0" destOrd="0" presId="urn:microsoft.com/office/officeart/2005/8/layout/vList5"/>
    <dgm:cxn modelId="{28D83291-20DE-0F4E-8AF0-55E2E118F05E}" type="presParOf" srcId="{D813A987-AAAE-6541-AED8-DFC97B7A2B97}" destId="{866A4412-9998-7C47-8B74-ACA1C20A77A2}" srcOrd="1" destOrd="0" presId="urn:microsoft.com/office/officeart/2005/8/layout/vList5"/>
    <dgm:cxn modelId="{A84EC659-FA3E-FA43-9EB8-F2D9875B6871}" type="presParOf" srcId="{D813A987-AAAE-6541-AED8-DFC97B7A2B97}" destId="{D80FEEC2-375D-9845-915C-21CF62D1AEE7}" srcOrd="2" destOrd="0" presId="urn:microsoft.com/office/officeart/2005/8/layout/vList5"/>
    <dgm:cxn modelId="{B4CD1DB3-19C2-064B-8B14-ADBD1CCB4E13}" type="presParOf" srcId="{D80FEEC2-375D-9845-915C-21CF62D1AEE7}" destId="{F5E91AEF-8345-D148-ADA3-4686A51013A5}" srcOrd="0" destOrd="0" presId="urn:microsoft.com/office/officeart/2005/8/layout/vList5"/>
    <dgm:cxn modelId="{6385BF6C-AAB5-1F47-8127-BCF881AAC781}" type="presParOf" srcId="{D813A987-AAAE-6541-AED8-DFC97B7A2B97}" destId="{96D14B41-241C-BE45-9D11-85E2D26FCBB1}" srcOrd="3" destOrd="0" presId="urn:microsoft.com/office/officeart/2005/8/layout/vList5"/>
    <dgm:cxn modelId="{7BF70666-83D4-3444-8A3E-A08C817CC6D3}" type="presParOf" srcId="{D813A987-AAAE-6541-AED8-DFC97B7A2B97}" destId="{94287004-B1A6-C345-8F78-5C13878D66A9}" srcOrd="4" destOrd="0" presId="urn:microsoft.com/office/officeart/2005/8/layout/vList5"/>
    <dgm:cxn modelId="{165EC081-4C5F-7040-8001-60C01DF96E20}" type="presParOf" srcId="{94287004-B1A6-C345-8F78-5C13878D66A9}" destId="{17F224B0-5893-FC4F-A1C4-6352198491F9}" srcOrd="0" destOrd="0" presId="urn:microsoft.com/office/officeart/2005/8/layout/vList5"/>
    <dgm:cxn modelId="{CF316CE3-048B-4343-8E20-52F07B9EA96E}" type="presParOf" srcId="{D813A987-AAAE-6541-AED8-DFC97B7A2B97}" destId="{B991F8C2-46E1-1748-940E-BEE8457C5D95}" srcOrd="5" destOrd="0" presId="urn:microsoft.com/office/officeart/2005/8/layout/vList5"/>
    <dgm:cxn modelId="{7759ACFD-3133-7A42-A795-464934BC43BE}" type="presParOf" srcId="{D813A987-AAAE-6541-AED8-DFC97B7A2B97}" destId="{C500204B-05D7-154B-A6EA-7456B84FBE60}" srcOrd="6" destOrd="0" presId="urn:microsoft.com/office/officeart/2005/8/layout/vList5"/>
    <dgm:cxn modelId="{E7123C76-AE62-0C42-B6EB-55FEECB78FA8}" type="presParOf" srcId="{C500204B-05D7-154B-A6EA-7456B84FBE60}" destId="{4C8F8C4B-91BE-4C43-8910-33283A45A47B}" srcOrd="0" destOrd="0" presId="urn:microsoft.com/office/officeart/2005/8/layout/vList5"/>
    <dgm:cxn modelId="{0992D11B-04F5-2B46-BA07-0567CF1A60C3}" type="presParOf" srcId="{D813A987-AAAE-6541-AED8-DFC97B7A2B97}" destId="{4540B959-53F6-164C-A952-F6F6496152B4}" srcOrd="7" destOrd="0" presId="urn:microsoft.com/office/officeart/2005/8/layout/vList5"/>
    <dgm:cxn modelId="{471A4206-999E-444A-BAED-3762EDF373DB}" type="presParOf" srcId="{D813A987-AAAE-6541-AED8-DFC97B7A2B97}" destId="{335DADA4-6D3C-BB45-BC32-DEA2748AAE15}" srcOrd="8" destOrd="0" presId="urn:microsoft.com/office/officeart/2005/8/layout/vList5"/>
    <dgm:cxn modelId="{E374BB79-1FC3-1840-A492-4EACC57354FE}" type="presParOf" srcId="{335DADA4-6D3C-BB45-BC32-DEA2748AAE15}" destId="{ABC003AA-CB5F-1345-9064-8BAD9068A7D4}"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F2819C9-ED84-2746-83FE-5F8784828F77}" type="doc">
      <dgm:prSet loTypeId="urn:microsoft.com/office/officeart/2005/8/layout/vList2" loCatId="list" qsTypeId="urn:microsoft.com/office/officeart/2005/8/quickstyle/simple1" qsCatId="simple" csTypeId="urn:microsoft.com/office/officeart/2005/8/colors/accent2_2" csCatId="accent2"/>
      <dgm:spPr/>
      <dgm:t>
        <a:bodyPr/>
        <a:lstStyle/>
        <a:p>
          <a:endParaRPr lang="en-US"/>
        </a:p>
      </dgm:t>
    </dgm:pt>
    <dgm:pt modelId="{4BC657B6-832A-0242-8B99-2597C50E2641}">
      <dgm:prSet/>
      <dgm:spPr/>
      <dgm:t>
        <a:bodyPr/>
        <a:lstStyle/>
        <a:p>
          <a:r>
            <a:rPr lang="en-US" b="1" dirty="0"/>
            <a:t>Templating and normalizations</a:t>
          </a:r>
          <a:r>
            <a:rPr lang="en-US" dirty="0"/>
            <a:t> – An IDP pipeline often generates output that must conform to a specific deterministic schema. This is so that the output generated using the IDP workflow can be consumed into a downstream system, for example a relational database. The benefit of defining a deterministic schema is also to achieve key normalization so that we have a known set of keys to process in our postprocessing logic. For example, we may want to define “DOB” as a normalized key for “date of birth,” “birth date,” “birthday date,” “date born,” and so on, because documents may come with any variation of these. We use LLMs to perform such templating and normalized key-value extractions on any document.</a:t>
          </a:r>
        </a:p>
      </dgm:t>
    </dgm:pt>
    <dgm:pt modelId="{80C78A3D-5DED-B340-B0DF-2DF6FFBD0551}" type="parTrans" cxnId="{F9643137-BC26-9943-9191-8C83EBA5245D}">
      <dgm:prSet/>
      <dgm:spPr/>
      <dgm:t>
        <a:bodyPr/>
        <a:lstStyle/>
        <a:p>
          <a:endParaRPr lang="en-US"/>
        </a:p>
      </dgm:t>
    </dgm:pt>
    <dgm:pt modelId="{7DDA8376-F69A-BC49-8726-8E23D72C59F9}" type="sibTrans" cxnId="{F9643137-BC26-9943-9191-8C83EBA5245D}">
      <dgm:prSet/>
      <dgm:spPr/>
      <dgm:t>
        <a:bodyPr/>
        <a:lstStyle/>
        <a:p>
          <a:endParaRPr lang="en-US"/>
        </a:p>
      </dgm:t>
    </dgm:pt>
    <dgm:pt modelId="{70AABA45-330E-C544-8074-AF8EC3153BFF}">
      <dgm:prSet/>
      <dgm:spPr/>
      <dgm:t>
        <a:bodyPr/>
        <a:lstStyle/>
        <a:p>
          <a:r>
            <a:rPr lang="en-US" b="1"/>
            <a:t>Spellcheck and corrections</a:t>
          </a:r>
          <a:r>
            <a:rPr lang="en-US"/>
            <a:t> – Although Amazon Textract can extract the exact values from scanned documents (printed or handwritten), you can use a language model to identify if word misspellings and grammatical errors exist in the extracted data from. This is important in situations where the data may be extracted from poor quality or handwritten documents and used for generating marketing materials, flash reports, and so on. In addition to having a human manually review low-score extractions from Amazon Textract, you can use an LLM to augment the review process by providing correction recommendations to the human reviewer, thereby speeding up the review process.</a:t>
          </a:r>
        </a:p>
      </dgm:t>
    </dgm:pt>
    <dgm:pt modelId="{A09E83D3-04FF-AB46-B569-AD180FB82433}" type="parTrans" cxnId="{F9026150-DA5B-0346-BAEB-21E6D8585CAE}">
      <dgm:prSet/>
      <dgm:spPr/>
      <dgm:t>
        <a:bodyPr/>
        <a:lstStyle/>
        <a:p>
          <a:endParaRPr lang="en-US"/>
        </a:p>
      </dgm:t>
    </dgm:pt>
    <dgm:pt modelId="{AC3A6269-F579-3F48-849F-3544C0F50257}" type="sibTrans" cxnId="{F9026150-DA5B-0346-BAEB-21E6D8585CAE}">
      <dgm:prSet/>
      <dgm:spPr/>
      <dgm:t>
        <a:bodyPr/>
        <a:lstStyle/>
        <a:p>
          <a:endParaRPr lang="en-US"/>
        </a:p>
      </dgm:t>
    </dgm:pt>
    <dgm:pt modelId="{DADFFB70-CC14-204E-BFCC-21B90E03019B}" type="pres">
      <dgm:prSet presAssocID="{EF2819C9-ED84-2746-83FE-5F8784828F77}" presName="linear" presStyleCnt="0">
        <dgm:presLayoutVars>
          <dgm:animLvl val="lvl"/>
          <dgm:resizeHandles val="exact"/>
        </dgm:presLayoutVars>
      </dgm:prSet>
      <dgm:spPr/>
    </dgm:pt>
    <dgm:pt modelId="{33F57B85-CE28-4643-8EB2-0ECA40AFE232}" type="pres">
      <dgm:prSet presAssocID="{4BC657B6-832A-0242-8B99-2597C50E2641}" presName="parentText" presStyleLbl="node1" presStyleIdx="0" presStyleCnt="2">
        <dgm:presLayoutVars>
          <dgm:chMax val="0"/>
          <dgm:bulletEnabled val="1"/>
        </dgm:presLayoutVars>
      </dgm:prSet>
      <dgm:spPr/>
    </dgm:pt>
    <dgm:pt modelId="{D1277A94-80DA-2948-BFAA-02F816DEB6C1}" type="pres">
      <dgm:prSet presAssocID="{7DDA8376-F69A-BC49-8726-8E23D72C59F9}" presName="spacer" presStyleCnt="0"/>
      <dgm:spPr/>
    </dgm:pt>
    <dgm:pt modelId="{F78682F0-FD21-4E4C-BFB9-50A2AA0EB1D2}" type="pres">
      <dgm:prSet presAssocID="{70AABA45-330E-C544-8074-AF8EC3153BFF}" presName="parentText" presStyleLbl="node1" presStyleIdx="1" presStyleCnt="2">
        <dgm:presLayoutVars>
          <dgm:chMax val="0"/>
          <dgm:bulletEnabled val="1"/>
        </dgm:presLayoutVars>
      </dgm:prSet>
      <dgm:spPr/>
    </dgm:pt>
  </dgm:ptLst>
  <dgm:cxnLst>
    <dgm:cxn modelId="{F9643137-BC26-9943-9191-8C83EBA5245D}" srcId="{EF2819C9-ED84-2746-83FE-5F8784828F77}" destId="{4BC657B6-832A-0242-8B99-2597C50E2641}" srcOrd="0" destOrd="0" parTransId="{80C78A3D-5DED-B340-B0DF-2DF6FFBD0551}" sibTransId="{7DDA8376-F69A-BC49-8726-8E23D72C59F9}"/>
    <dgm:cxn modelId="{F9026150-DA5B-0346-BAEB-21E6D8585CAE}" srcId="{EF2819C9-ED84-2746-83FE-5F8784828F77}" destId="{70AABA45-330E-C544-8074-AF8EC3153BFF}" srcOrd="1" destOrd="0" parTransId="{A09E83D3-04FF-AB46-B569-AD180FB82433}" sibTransId="{AC3A6269-F579-3F48-849F-3544C0F50257}"/>
    <dgm:cxn modelId="{0FB32972-1A3C-4340-8360-C02E68272CA2}" type="presOf" srcId="{EF2819C9-ED84-2746-83FE-5F8784828F77}" destId="{DADFFB70-CC14-204E-BFCC-21B90E03019B}" srcOrd="0" destOrd="0" presId="urn:microsoft.com/office/officeart/2005/8/layout/vList2"/>
    <dgm:cxn modelId="{CA1EC0AF-679A-2F49-B558-125183485BC1}" type="presOf" srcId="{4BC657B6-832A-0242-8B99-2597C50E2641}" destId="{33F57B85-CE28-4643-8EB2-0ECA40AFE232}" srcOrd="0" destOrd="0" presId="urn:microsoft.com/office/officeart/2005/8/layout/vList2"/>
    <dgm:cxn modelId="{09234CB5-52D2-C54F-AF63-8826B8F874AB}" type="presOf" srcId="{70AABA45-330E-C544-8074-AF8EC3153BFF}" destId="{F78682F0-FD21-4E4C-BFB9-50A2AA0EB1D2}" srcOrd="0" destOrd="0" presId="urn:microsoft.com/office/officeart/2005/8/layout/vList2"/>
    <dgm:cxn modelId="{99A70292-E4DB-374B-A569-B4290CBBC9D9}" type="presParOf" srcId="{DADFFB70-CC14-204E-BFCC-21B90E03019B}" destId="{33F57B85-CE28-4643-8EB2-0ECA40AFE232}" srcOrd="0" destOrd="0" presId="urn:microsoft.com/office/officeart/2005/8/layout/vList2"/>
    <dgm:cxn modelId="{B49BACFF-939E-DC44-B265-6A372005D3C9}" type="presParOf" srcId="{DADFFB70-CC14-204E-BFCC-21B90E03019B}" destId="{D1277A94-80DA-2948-BFAA-02F816DEB6C1}" srcOrd="1" destOrd="0" presId="urn:microsoft.com/office/officeart/2005/8/layout/vList2"/>
    <dgm:cxn modelId="{B7D92868-64A1-4642-81FE-7B1C540A08E1}" type="presParOf" srcId="{DADFFB70-CC14-204E-BFCC-21B90E03019B}" destId="{F78682F0-FD21-4E4C-BFB9-50A2AA0EB1D2}"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97993D-396D-2342-A4E9-D5AAD5D37A4E}">
      <dsp:nvSpPr>
        <dsp:cNvPr id="0" name=""/>
        <dsp:cNvSpPr/>
      </dsp:nvSpPr>
      <dsp:spPr>
        <a:xfrm>
          <a:off x="6424" y="1496"/>
          <a:ext cx="13154511" cy="61595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1" i="0" kern="1200" baseline="0" dirty="0"/>
            <a:t>Extract text using TEXTRACT and then feed into bedrock model. </a:t>
          </a:r>
          <a:endParaRPr lang="en-US" sz="1600" kern="1200" dirty="0"/>
        </a:p>
      </dsp:txBody>
      <dsp:txXfrm>
        <a:off x="36492" y="31564"/>
        <a:ext cx="13094375" cy="555819"/>
      </dsp:txXfrm>
    </dsp:sp>
    <dsp:sp modelId="{F5E91AEF-8345-D148-ADA3-4686A51013A5}">
      <dsp:nvSpPr>
        <dsp:cNvPr id="0" name=""/>
        <dsp:cNvSpPr/>
      </dsp:nvSpPr>
      <dsp:spPr>
        <a:xfrm>
          <a:off x="6424" y="700228"/>
          <a:ext cx="13154511" cy="50480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1" i="0" kern="1200" baseline="0" dirty="0"/>
            <a:t>In</a:t>
          </a:r>
          <a:r>
            <a:rPr lang="en-US" sz="1300" b="1" i="0" kern="1200" baseline="0" dirty="0"/>
            <a:t> this architecture, LLMs are used to perform specific tasks within the IDP workflow.</a:t>
          </a:r>
          <a:endParaRPr lang="en-US" sz="1300" kern="1200" dirty="0"/>
        </a:p>
      </dsp:txBody>
      <dsp:txXfrm>
        <a:off x="31066" y="724870"/>
        <a:ext cx="13105227" cy="455519"/>
      </dsp:txXfrm>
    </dsp:sp>
    <dsp:sp modelId="{17F224B0-5893-FC4F-A1C4-6352198491F9}">
      <dsp:nvSpPr>
        <dsp:cNvPr id="0" name=""/>
        <dsp:cNvSpPr/>
      </dsp:nvSpPr>
      <dsp:spPr>
        <a:xfrm>
          <a:off x="6424" y="1287807"/>
          <a:ext cx="13154511" cy="165552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1" i="0" kern="1200" baseline="0" dirty="0"/>
            <a:t>Document classification – In addition to using </a:t>
          </a:r>
          <a:r>
            <a:rPr lang="en-US" sz="1600" b="1" i="0" kern="1200" baseline="0" dirty="0">
              <a:hlinkClick xmlns:r="http://schemas.openxmlformats.org/officeDocument/2006/relationships" r:id="rId1"/>
            </a:rPr>
            <a:t>Amazon Comprehend</a:t>
          </a:r>
          <a:r>
            <a:rPr lang="en-US" sz="1600" b="1" i="0" kern="1200" baseline="0" dirty="0"/>
            <a:t>, you can use an LLM to classify documents using few-shot prompting. Few-shot prompt involves prompting the language model with a few examples of different classes and a list of all possible classes, and then asking the model to classify a given piece of text from a document using one of the classes.</a:t>
          </a:r>
          <a:endParaRPr lang="en-US" sz="1600" kern="1200" dirty="0"/>
        </a:p>
      </dsp:txBody>
      <dsp:txXfrm>
        <a:off x="87240" y="1368623"/>
        <a:ext cx="12992879" cy="1493894"/>
      </dsp:txXfrm>
    </dsp:sp>
    <dsp:sp modelId="{4C8F8C4B-91BE-4C43-8910-33283A45A47B}">
      <dsp:nvSpPr>
        <dsp:cNvPr id="0" name=""/>
        <dsp:cNvSpPr/>
      </dsp:nvSpPr>
      <dsp:spPr>
        <a:xfrm>
          <a:off x="6424" y="3026111"/>
          <a:ext cx="13154511" cy="165552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1" i="0" kern="1200" baseline="0" dirty="0"/>
            <a:t>Summarization – You can also use LLMs to summarize larger documents to provide precise summaries within the extraction phase of IDP. For example, a financial analysis system may involve analyzing hundreds of pages of earnings documents of a company. You can use a language model to summarize the key aspects of the earnings, enabling analysts to make business decisions.</a:t>
          </a:r>
          <a:endParaRPr lang="en-US" sz="1600" kern="1200" dirty="0"/>
        </a:p>
      </dsp:txBody>
      <dsp:txXfrm>
        <a:off x="87240" y="3106927"/>
        <a:ext cx="12992879" cy="1493894"/>
      </dsp:txXfrm>
    </dsp:sp>
    <dsp:sp modelId="{ABC003AA-CB5F-1345-9064-8BAD9068A7D4}">
      <dsp:nvSpPr>
        <dsp:cNvPr id="0" name=""/>
        <dsp:cNvSpPr/>
      </dsp:nvSpPr>
      <dsp:spPr>
        <a:xfrm>
          <a:off x="6424" y="4764414"/>
          <a:ext cx="13154511" cy="165552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1" i="0" kern="1200" baseline="0" dirty="0"/>
            <a:t>Standardization and in-context Q&amp;A – In addition to extracting exact information out of documents using the Amazon </a:t>
          </a:r>
          <a:r>
            <a:rPr lang="en-US" sz="1600" b="1" i="0" kern="1200" baseline="0" dirty="0" err="1"/>
            <a:t>Textract</a:t>
          </a:r>
          <a:r>
            <a:rPr lang="en-US" sz="1600" b="1" i="0" kern="1200" baseline="0" dirty="0"/>
            <a:t> </a:t>
          </a:r>
          <a:r>
            <a:rPr lang="en-US" sz="1600" b="1" i="0" kern="1200" baseline="0" dirty="0">
              <a:hlinkClick xmlns:r="http://schemas.openxmlformats.org/officeDocument/2006/relationships" r:id="rId2"/>
            </a:rPr>
            <a:t>Analyze Document</a:t>
          </a:r>
          <a:r>
            <a:rPr lang="en-US" sz="1600" b="1" i="0" kern="1200" baseline="0" dirty="0"/>
            <a:t> functionality, you can use LLMs to extract information that may otherwise not be explicitly inferred from a document. For example, a patient discharge summary may have the patient’s hospital admit date and discharge date but may not explicitly specify the total number of days the patient was in the hospital. You can use an LLM to deduce the total number of days the patient was admitted in the hospital, given the two dates extracted by Amazon </a:t>
          </a:r>
          <a:r>
            <a:rPr lang="en-US" sz="1600" b="1" i="0" kern="1200" baseline="0" dirty="0" err="1"/>
            <a:t>Textract</a:t>
          </a:r>
          <a:r>
            <a:rPr lang="en-US" sz="1600" b="1" i="0" kern="1200" baseline="0" dirty="0"/>
            <a:t>. This value can then be assigned with a well-known alias in a key-value format, also known as a normalized key, which makes consumption and post-processing even more straightforward.</a:t>
          </a:r>
          <a:endParaRPr lang="en-US" sz="1600" kern="1200" dirty="0"/>
        </a:p>
      </dsp:txBody>
      <dsp:txXfrm>
        <a:off x="87240" y="4845230"/>
        <a:ext cx="12992879" cy="14938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F57B85-CE28-4643-8EB2-0ECA40AFE232}">
      <dsp:nvSpPr>
        <dsp:cNvPr id="0" name=""/>
        <dsp:cNvSpPr/>
      </dsp:nvSpPr>
      <dsp:spPr>
        <a:xfrm>
          <a:off x="0" y="45504"/>
          <a:ext cx="12717780" cy="15795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dirty="0"/>
            <a:t>Templating and normalizations</a:t>
          </a:r>
          <a:r>
            <a:rPr lang="en-US" sz="1500" kern="1200" dirty="0"/>
            <a:t> – An IDP pipeline often generates output that must conform to a specific deterministic schema. This is so that the output generated using the IDP workflow can be consumed into a downstream system, for example a relational database. The benefit of defining a deterministic schema is also to achieve key normalization so that we have a known set of keys to process in our postprocessing logic. For example, we may want to define “DOB” as a normalized key for “date of birth,” “birth date,” “birthday date,” “date born,” and so on, because documents may come with any variation of these. We use LLMs to perform such templating and normalized key-value extractions on any document.</a:t>
          </a:r>
        </a:p>
      </dsp:txBody>
      <dsp:txXfrm>
        <a:off x="77105" y="122609"/>
        <a:ext cx="12563570" cy="1425290"/>
      </dsp:txXfrm>
    </dsp:sp>
    <dsp:sp modelId="{F78682F0-FD21-4E4C-BFB9-50A2AA0EB1D2}">
      <dsp:nvSpPr>
        <dsp:cNvPr id="0" name=""/>
        <dsp:cNvSpPr/>
      </dsp:nvSpPr>
      <dsp:spPr>
        <a:xfrm>
          <a:off x="0" y="1668204"/>
          <a:ext cx="12717780" cy="15795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a:t>Spellcheck and corrections</a:t>
          </a:r>
          <a:r>
            <a:rPr lang="en-US" sz="1500" kern="1200"/>
            <a:t> – Although Amazon Textract can extract the exact values from scanned documents (printed or handwritten), you can use a language model to identify if word misspellings and grammatical errors exist in the extracted data from. This is important in situations where the data may be extracted from poor quality or handwritten documents and used for generating marketing materials, flash reports, and so on. In addition to having a human manually review low-score extractions from Amazon Textract, you can use an LLM to augment the review process by providing correction recommendations to the human reviewer, thereby speeding up the review process.</a:t>
          </a:r>
        </a:p>
      </dsp:txBody>
      <dsp:txXfrm>
        <a:off x="77105" y="1745309"/>
        <a:ext cx="12563570" cy="142529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EAAF34-71F8-6342-832E-C583FEB3FB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A700CEA-93F0-3648-8636-3ECA00800B2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887149-AF03-6142-908A-3DD284EAF54B}" type="datetimeFigureOut">
              <a:rPr lang="en-US" smtClean="0"/>
              <a:t>5/21/24</a:t>
            </a:fld>
            <a:endParaRPr lang="en-US"/>
          </a:p>
        </p:txBody>
      </p:sp>
      <p:sp>
        <p:nvSpPr>
          <p:cNvPr id="4" name="Footer Placeholder 3">
            <a:extLst>
              <a:ext uri="{FF2B5EF4-FFF2-40B4-BE49-F238E27FC236}">
                <a16:creationId xmlns:a16="http://schemas.microsoft.com/office/drawing/2014/main" id="{15D72482-B212-B34F-AAFC-10B8C8EF77A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F0B9C6E-4611-5A44-8B47-37FCE89DEB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1AC043-34FA-4C46-BDAD-AE3E2DBAD1A4}" type="slidenum">
              <a:rPr lang="en-US" smtClean="0"/>
              <a:t>‹#›</a:t>
            </a:fld>
            <a:endParaRPr lang="en-US"/>
          </a:p>
        </p:txBody>
      </p:sp>
    </p:spTree>
    <p:extLst>
      <p:ext uri="{BB962C8B-B14F-4D97-AF65-F5344CB8AC3E}">
        <p14:creationId xmlns:p14="http://schemas.microsoft.com/office/powerpoint/2010/main" val="24636460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5/21/24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731520" rtl="0" eaLnBrk="1" latinLnBrk="0" hangingPunct="1">
      <a:defRPr sz="1920" b="0" i="0" kern="1200">
        <a:solidFill>
          <a:schemeClr val="tx1"/>
        </a:solidFill>
        <a:latin typeface="Amazon Ember Regular" charset="0"/>
        <a:ea typeface="+mn-ea"/>
        <a:cs typeface="+mn-cs"/>
      </a:defRPr>
    </a:lvl1pPr>
    <a:lvl2pPr marL="731520" algn="l" defTabSz="731520" rtl="0" eaLnBrk="1" latinLnBrk="0" hangingPunct="1">
      <a:defRPr sz="1920" b="0" i="0" kern="1200">
        <a:solidFill>
          <a:schemeClr val="tx1"/>
        </a:solidFill>
        <a:latin typeface="Amazon Ember Regular" charset="0"/>
        <a:ea typeface="+mn-ea"/>
        <a:cs typeface="+mn-cs"/>
      </a:defRPr>
    </a:lvl2pPr>
    <a:lvl3pPr marL="1463040" algn="l" defTabSz="731520" rtl="0" eaLnBrk="1" latinLnBrk="0" hangingPunct="1">
      <a:defRPr sz="1920" b="0" i="0" kern="1200">
        <a:solidFill>
          <a:schemeClr val="tx1"/>
        </a:solidFill>
        <a:latin typeface="Amazon Ember Regular" charset="0"/>
        <a:ea typeface="+mn-ea"/>
        <a:cs typeface="+mn-cs"/>
      </a:defRPr>
    </a:lvl3pPr>
    <a:lvl4pPr marL="2194560" algn="l" defTabSz="731520" rtl="0" eaLnBrk="1" latinLnBrk="0" hangingPunct="1">
      <a:defRPr sz="1920" b="0" i="0" kern="1200">
        <a:solidFill>
          <a:schemeClr val="tx1"/>
        </a:solidFill>
        <a:latin typeface="Amazon Ember Regular" charset="0"/>
        <a:ea typeface="+mn-ea"/>
        <a:cs typeface="+mn-cs"/>
      </a:defRPr>
    </a:lvl4pPr>
    <a:lvl5pPr marL="2926080" algn="l" defTabSz="731520" rtl="0" eaLnBrk="1" latinLnBrk="0" hangingPunct="1">
      <a:defRPr sz="1920" b="0" i="0" kern="1200">
        <a:solidFill>
          <a:schemeClr val="tx1"/>
        </a:solidFill>
        <a:latin typeface="Amazon Ember Regular" charset="0"/>
        <a:ea typeface="+mn-ea"/>
        <a:cs typeface="+mn-cs"/>
      </a:defRPr>
    </a:lvl5pPr>
    <a:lvl6pPr marL="3657600" algn="l" defTabSz="731520" rtl="0" eaLnBrk="1" latinLnBrk="0" hangingPunct="1">
      <a:defRPr sz="1920" kern="1200">
        <a:solidFill>
          <a:schemeClr val="tx1"/>
        </a:solidFill>
        <a:latin typeface="+mn-lt"/>
        <a:ea typeface="+mn-ea"/>
        <a:cs typeface="+mn-cs"/>
      </a:defRPr>
    </a:lvl6pPr>
    <a:lvl7pPr marL="4389120" algn="l" defTabSz="731520" rtl="0" eaLnBrk="1" latinLnBrk="0" hangingPunct="1">
      <a:defRPr sz="1920" kern="1200">
        <a:solidFill>
          <a:schemeClr val="tx1"/>
        </a:solidFill>
        <a:latin typeface="+mn-lt"/>
        <a:ea typeface="+mn-ea"/>
        <a:cs typeface="+mn-cs"/>
      </a:defRPr>
    </a:lvl7pPr>
    <a:lvl8pPr marL="5120640" algn="l" defTabSz="731520" rtl="0" eaLnBrk="1" latinLnBrk="0" hangingPunct="1">
      <a:defRPr sz="1920" kern="1200">
        <a:solidFill>
          <a:schemeClr val="tx1"/>
        </a:solidFill>
        <a:latin typeface="+mn-lt"/>
        <a:ea typeface="+mn-ea"/>
        <a:cs typeface="+mn-cs"/>
      </a:defRPr>
    </a:lvl8pPr>
    <a:lvl9pPr marL="5852160" algn="l" defTabSz="73152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316183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a:t>
            </a:fld>
            <a:endParaRPr lang="en-US" dirty="0"/>
          </a:p>
        </p:txBody>
      </p:sp>
    </p:spTree>
    <p:extLst>
      <p:ext uri="{BB962C8B-B14F-4D97-AF65-F5344CB8AC3E}">
        <p14:creationId xmlns:p14="http://schemas.microsoft.com/office/powerpoint/2010/main" val="20822003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457200" lvl="0" indent="-298450" algn="l" rtl="0">
              <a:spcBef>
                <a:spcPts val="0"/>
              </a:spcBef>
              <a:spcAft>
                <a:spcPts val="0"/>
              </a:spcAft>
              <a:buSzPts val="1100"/>
              <a:buChar char="●"/>
            </a:pPr>
            <a:r>
              <a:rPr lang="en-CA" dirty="0"/>
              <a:t>We built the Claude 3 model family to offer the best set of models across intelligence &amp; speed requirements, all at a lower cost than comparable models.</a:t>
            </a:r>
            <a:br>
              <a:rPr lang="en-CA" dirty="0"/>
            </a:br>
            <a:endParaRPr lang="en-CA" dirty="0"/>
          </a:p>
          <a:p>
            <a:pPr marL="457200" lvl="0" indent="-298450" algn="l" rtl="0">
              <a:spcBef>
                <a:spcPts val="0"/>
              </a:spcBef>
              <a:spcAft>
                <a:spcPts val="0"/>
              </a:spcAft>
              <a:buClr>
                <a:schemeClr val="dk1"/>
              </a:buClr>
              <a:buSzPts val="1100"/>
              <a:buChar char="●"/>
            </a:pPr>
            <a:r>
              <a:rPr lang="en-CA" b="1" dirty="0">
                <a:solidFill>
                  <a:schemeClr val="dk1"/>
                </a:solidFill>
              </a:rPr>
              <a:t>Claude 3 Opus </a:t>
            </a:r>
            <a:r>
              <a:rPr lang="en-CA" dirty="0">
                <a:solidFill>
                  <a:schemeClr val="dk1"/>
                </a:solidFill>
              </a:rPr>
              <a:t>is our most powerful model, and the most intelligent model available in the market today. It achieves state-of-the-art intelligence superior to GPT-4T.</a:t>
            </a:r>
          </a:p>
          <a:p>
            <a:pPr marL="914400" lvl="1" indent="-298450" algn="l" rtl="0">
              <a:spcBef>
                <a:spcPts val="0"/>
              </a:spcBef>
              <a:spcAft>
                <a:spcPts val="0"/>
              </a:spcAft>
              <a:buClr>
                <a:schemeClr val="dk1"/>
              </a:buClr>
              <a:buSzPts val="1100"/>
              <a:buChar char="○"/>
            </a:pPr>
            <a:r>
              <a:rPr lang="en-CA" i="1" dirty="0">
                <a:solidFill>
                  <a:schemeClr val="dk1"/>
                </a:solidFill>
              </a:rPr>
              <a:t>(INTERNAL: Reactive; if customer mentions they’re using GPT-4 and not GPT-4T) </a:t>
            </a:r>
            <a:r>
              <a:rPr lang="en-CA" b="1" dirty="0">
                <a:solidFill>
                  <a:schemeClr val="dk1"/>
                </a:solidFill>
              </a:rPr>
              <a:t>GPT-4:</a:t>
            </a:r>
            <a:r>
              <a:rPr lang="en-CA" dirty="0">
                <a:solidFill>
                  <a:schemeClr val="dk1"/>
                </a:solidFill>
              </a:rPr>
              <a:t> Claude 3 Opus has better outputs and </a:t>
            </a:r>
            <a:r>
              <a:rPr lang="en-CA" b="1" dirty="0">
                <a:solidFill>
                  <a:schemeClr val="dk1"/>
                </a:solidFill>
              </a:rPr>
              <a:t>50% lower costs</a:t>
            </a:r>
            <a:r>
              <a:rPr lang="en-CA" dirty="0">
                <a:solidFill>
                  <a:schemeClr val="dk1"/>
                </a:solidFill>
              </a:rPr>
              <a:t> than GPT-4.</a:t>
            </a:r>
            <a:endParaRPr lang="en-CA" b="1" dirty="0"/>
          </a:p>
          <a:p>
            <a:pPr marL="457200" lvl="0" indent="-298450" algn="l" rtl="0">
              <a:spcBef>
                <a:spcPts val="0"/>
              </a:spcBef>
              <a:spcAft>
                <a:spcPts val="0"/>
              </a:spcAft>
              <a:buSzPts val="1100"/>
              <a:buChar char="●"/>
            </a:pPr>
            <a:r>
              <a:rPr lang="en-CA" b="1" dirty="0"/>
              <a:t>Claude 3 Sonnet </a:t>
            </a:r>
            <a:r>
              <a:rPr lang="en-CA" dirty="0"/>
              <a:t>strikes a balance between intelligence &amp; speed, and is priced to be </a:t>
            </a:r>
            <a:r>
              <a:rPr lang="en-CA" b="1" dirty="0"/>
              <a:t>significantly cheaper than GPT-4T</a:t>
            </a:r>
            <a:r>
              <a:rPr lang="en-CA" dirty="0"/>
              <a:t> </a:t>
            </a:r>
            <a:r>
              <a:rPr lang="en-CA" b="1" dirty="0"/>
              <a:t>while achieving comparable levels of intelligence.</a:t>
            </a:r>
          </a:p>
          <a:p>
            <a:pPr marL="914400" lvl="1" indent="-298450" algn="l" rtl="0">
              <a:spcBef>
                <a:spcPts val="0"/>
              </a:spcBef>
              <a:spcAft>
                <a:spcPts val="0"/>
              </a:spcAft>
              <a:buSzPts val="1100"/>
              <a:buChar char="○"/>
            </a:pPr>
            <a:r>
              <a:rPr lang="en-CA" i="1" dirty="0"/>
              <a:t>Note that speeds upon launch are expected to be slightly slower than what is outlined here. This is temporary, and we expect to improve speeds within a few weeks after release.</a:t>
            </a:r>
          </a:p>
          <a:p>
            <a:pPr marL="457200" lvl="0" indent="-298450" algn="l" rtl="0">
              <a:spcBef>
                <a:spcPts val="0"/>
              </a:spcBef>
              <a:spcAft>
                <a:spcPts val="0"/>
              </a:spcAft>
              <a:buSzPts val="1100"/>
              <a:buChar char="●"/>
            </a:pPr>
            <a:r>
              <a:rPr lang="en-CA" b="1" dirty="0"/>
              <a:t>Claude 3 Haiku</a:t>
            </a:r>
            <a:r>
              <a:rPr lang="en-CA" dirty="0"/>
              <a:t> is the fastest, most cost-effective model for high-volume use cases. </a:t>
            </a:r>
            <a:r>
              <a:rPr lang="en-CA" b="1" dirty="0"/>
              <a:t>Compared to GPT-3.5T,</a:t>
            </a:r>
            <a:r>
              <a:rPr lang="en-CA" dirty="0"/>
              <a:t> </a:t>
            </a:r>
            <a:r>
              <a:rPr lang="en-CA" b="1" dirty="0"/>
              <a:t>Claude 3 Haiku is smarter, much faster, and cheaper</a:t>
            </a:r>
            <a:r>
              <a:rPr lang="en-CA" dirty="0"/>
              <a:t> - and also has image-to-text vision capabilities that are comparable to the best vision models available on the market.</a:t>
            </a:r>
          </a:p>
          <a:p>
            <a:pPr marL="914400" lvl="1" indent="-298450" algn="l" rtl="0">
              <a:spcBef>
                <a:spcPts val="0"/>
              </a:spcBef>
              <a:spcAft>
                <a:spcPts val="0"/>
              </a:spcAft>
              <a:buSzPts val="1100"/>
              <a:buChar char="○"/>
            </a:pPr>
            <a:r>
              <a:rPr lang="en-CA" b="1" i="1" dirty="0">
                <a:solidFill>
                  <a:schemeClr val="dk1"/>
                </a:solidFill>
              </a:rPr>
              <a:t>Coming soon: </a:t>
            </a:r>
            <a:r>
              <a:rPr lang="en-CA" i="1" dirty="0">
                <a:solidFill>
                  <a:schemeClr val="dk1"/>
                </a:solidFill>
              </a:rPr>
              <a:t>We expect to release Claude 3 Haiku in about 1-2 weeks following the Claude 3 announcement (this can be shared with customers).</a:t>
            </a:r>
            <a:endParaRPr lang="en-CA" dirty="0"/>
          </a:p>
          <a:p>
            <a:endParaRPr lang="en-US" dirty="0"/>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3D89E5F-BEEF-42A1-A57B-E5A736D51194}" type="slidenum">
              <a:rPr kumimoji="0" lang="en-US" sz="1000" b="0" i="0" u="none" strike="noStrike" kern="1200" cap="none" spc="0" normalizeH="0" baseline="0" noProof="0" smtClean="0">
                <a:ln>
                  <a:noFill/>
                </a:ln>
                <a:solidFill>
                  <a:srgbClr val="000000"/>
                </a:solidFill>
                <a:effectLst/>
                <a:uLnTx/>
                <a:uFillTx/>
                <a:latin typeface="Amazon Ember"/>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sz="1000" b="0" i="0" u="none" strike="noStrike" kern="1200" cap="none" spc="0" normalizeH="0" baseline="0" noProof="0">
              <a:ln>
                <a:noFill/>
              </a:ln>
              <a:solidFill>
                <a:srgbClr val="000000"/>
              </a:solidFill>
              <a:effectLst/>
              <a:uLnTx/>
              <a:uFillTx/>
              <a:latin typeface="Amazon Ember"/>
              <a:ea typeface="+mn-ea"/>
              <a:cs typeface="+mn-cs"/>
            </a:endParaRPr>
          </a:p>
        </p:txBody>
      </p:sp>
    </p:spTree>
    <p:extLst>
      <p:ext uri="{BB962C8B-B14F-4D97-AF65-F5344CB8AC3E}">
        <p14:creationId xmlns:p14="http://schemas.microsoft.com/office/powerpoint/2010/main" val="23309085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_TwoSpeakers">
    <p:spTree>
      <p:nvGrpSpPr>
        <p:cNvPr id="1" name=""/>
        <p:cNvGrpSpPr/>
        <p:nvPr/>
      </p:nvGrpSpPr>
      <p:grpSpPr>
        <a:xfrm>
          <a:off x="0" y="0"/>
          <a:ext cx="0" cy="0"/>
          <a:chOff x="0" y="0"/>
          <a:chExt cx="0" cy="0"/>
        </a:xfrm>
      </p:grpSpPr>
      <p:pic>
        <p:nvPicPr>
          <p:cNvPr id="3" name="Picture 2" descr="A picture containing circuit&#10;&#10;Description automatically generated">
            <a:extLst>
              <a:ext uri="{FF2B5EF4-FFF2-40B4-BE49-F238E27FC236}">
                <a16:creationId xmlns:a16="http://schemas.microsoft.com/office/drawing/2014/main" id="{EB79ABD2-77EF-0C4F-B055-29A37E0C20F7}"/>
              </a:ext>
            </a:extLst>
          </p:cNvPr>
          <p:cNvPicPr>
            <a:picLocks noChangeAspect="1"/>
          </p:cNvPicPr>
          <p:nvPr userDrawn="1"/>
        </p:nvPicPr>
        <p:blipFill>
          <a:blip r:embed="rId2"/>
          <a:stretch>
            <a:fillRect/>
          </a:stretch>
        </p:blipFill>
        <p:spPr>
          <a:xfrm>
            <a:off x="0" y="0"/>
            <a:ext cx="14630400" cy="8229600"/>
          </a:xfrm>
          <a:prstGeom prst="rect">
            <a:avLst/>
          </a:prstGeom>
        </p:spPr>
      </p:pic>
      <p:sp>
        <p:nvSpPr>
          <p:cNvPr id="6" name="Text Placeholder 11"/>
          <p:cNvSpPr>
            <a:spLocks noGrp="1"/>
          </p:cNvSpPr>
          <p:nvPr>
            <p:ph type="body" sz="quarter" idx="10" hasCustomPrompt="1"/>
          </p:nvPr>
        </p:nvSpPr>
        <p:spPr>
          <a:xfrm>
            <a:off x="548640" y="5950356"/>
            <a:ext cx="5892800" cy="996597"/>
          </a:xfrm>
          <a:prstGeom prst="rect">
            <a:avLst/>
          </a:prstGeom>
        </p:spPr>
        <p:txBody>
          <a:bodyPr>
            <a:normAutofit/>
          </a:bodyPr>
          <a:lstStyle>
            <a:lvl1pPr marL="0" indent="0" algn="l">
              <a:buNone/>
              <a:defRPr sz="2600" baseline="0"/>
            </a:lvl1pPr>
          </a:lstStyle>
          <a:p>
            <a:pPr lvl="0"/>
            <a:r>
              <a:rPr lang="en-US" dirty="0"/>
              <a:t>Click to edit presenter, team</a:t>
            </a:r>
          </a:p>
          <a:p>
            <a:pPr lvl="0"/>
            <a:r>
              <a:rPr lang="en-US" dirty="0"/>
              <a:t>Click to edit date, location</a:t>
            </a:r>
          </a:p>
        </p:txBody>
      </p:sp>
      <p:sp>
        <p:nvSpPr>
          <p:cNvPr id="10" name="Text Placeholder 8"/>
          <p:cNvSpPr>
            <a:spLocks noGrp="1"/>
          </p:cNvSpPr>
          <p:nvPr>
            <p:ph type="body" sz="quarter" idx="12" hasCustomPrompt="1"/>
          </p:nvPr>
        </p:nvSpPr>
        <p:spPr>
          <a:xfrm>
            <a:off x="548640" y="3053166"/>
            <a:ext cx="11719981" cy="1191259"/>
          </a:xfrm>
          <a:prstGeom prst="rect">
            <a:avLst/>
          </a:prstGeom>
        </p:spPr>
        <p:txBody>
          <a:bodyPr>
            <a:noAutofit/>
          </a:bodyPr>
          <a:lstStyle>
            <a:lvl1pPr marL="0" indent="0" algn="l">
              <a:buNone/>
              <a:defRPr sz="6400" b="1" i="0" baseline="0">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Click to edit title</a:t>
            </a:r>
          </a:p>
        </p:txBody>
      </p:sp>
      <p:sp>
        <p:nvSpPr>
          <p:cNvPr id="12" name="Text Placeholder 11"/>
          <p:cNvSpPr>
            <a:spLocks noGrp="1"/>
          </p:cNvSpPr>
          <p:nvPr>
            <p:ph type="body" sz="quarter" idx="13" hasCustomPrompt="1"/>
          </p:nvPr>
        </p:nvSpPr>
        <p:spPr>
          <a:xfrm>
            <a:off x="548640" y="4253721"/>
            <a:ext cx="9666531" cy="1231243"/>
          </a:xfrm>
          <a:prstGeom prst="rect">
            <a:avLst/>
          </a:prstGeom>
        </p:spPr>
        <p:txBody>
          <a:bodyPr/>
          <a:lstStyle>
            <a:lvl1pPr marL="0" indent="0" algn="l">
              <a:buNone/>
              <a:defRPr sz="2900"/>
            </a:lvl1pPr>
          </a:lstStyle>
          <a:p>
            <a:pPr lvl="0"/>
            <a:r>
              <a:rPr lang="en-US" dirty="0"/>
              <a:t>Click to edit subtitle</a:t>
            </a:r>
          </a:p>
        </p:txBody>
      </p:sp>
      <p:pic>
        <p:nvPicPr>
          <p:cNvPr id="9" name="Picture 8"/>
          <p:cNvPicPr>
            <a:picLocks noChangeAspect="1"/>
          </p:cNvPicPr>
          <p:nvPr userDrawn="1"/>
        </p:nvPicPr>
        <p:blipFill>
          <a:blip r:embed="rId3"/>
          <a:srcRect/>
          <a:stretch/>
        </p:blipFill>
        <p:spPr>
          <a:xfrm>
            <a:off x="548820" y="731520"/>
            <a:ext cx="1356939" cy="811459"/>
          </a:xfrm>
          <a:prstGeom prst="rect">
            <a:avLst/>
          </a:prstGeom>
        </p:spPr>
      </p:pic>
      <p:sp>
        <p:nvSpPr>
          <p:cNvPr id="7" name="TextBox 6">
            <a:extLst>
              <a:ext uri="{FF2B5EF4-FFF2-40B4-BE49-F238E27FC236}">
                <a16:creationId xmlns:a16="http://schemas.microsoft.com/office/drawing/2014/main" id="{8FA84D03-8133-8347-8776-300EBD9F8B8C}"/>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All rights reserved. </a:t>
            </a:r>
            <a:r>
              <a:rPr lang="en-US" sz="1120" b="0" i="0" dirty="0">
                <a:solidFill>
                  <a:schemeClr val="tx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2170408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_Collage">
    <p:spTree>
      <p:nvGrpSpPr>
        <p:cNvPr id="1" name=""/>
        <p:cNvGrpSpPr/>
        <p:nvPr/>
      </p:nvGrpSpPr>
      <p:grpSpPr>
        <a:xfrm>
          <a:off x="0" y="0"/>
          <a:ext cx="0" cy="0"/>
          <a:chOff x="0" y="0"/>
          <a:chExt cx="0" cy="0"/>
        </a:xfrm>
      </p:grpSpPr>
      <p:sp>
        <p:nvSpPr>
          <p:cNvPr id="11" name="Title 1"/>
          <p:cNvSpPr>
            <a:spLocks noGrp="1"/>
          </p:cNvSpPr>
          <p:nvPr>
            <p:ph type="title"/>
          </p:nvPr>
        </p:nvSpPr>
        <p:spPr>
          <a:xfrm>
            <a:off x="548640" y="183898"/>
            <a:ext cx="13510260" cy="873186"/>
          </a:xfrm>
        </p:spPr>
        <p:txBody>
          <a:bodyPr>
            <a:normAutofit/>
          </a:bodyPr>
          <a:lstStyle>
            <a:lvl1pPr>
              <a:defRPr sz="3800"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39" y="1645920"/>
            <a:ext cx="4572000" cy="5028635"/>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9509760" y="1645920"/>
            <a:ext cx="4572000" cy="5028635"/>
          </a:xfrm>
          <a:prstGeom prst="rect">
            <a:avLst/>
          </a:prstGeom>
        </p:spPr>
        <p:txBody>
          <a:bodyPr/>
          <a:lstStyle/>
          <a:p>
            <a:endParaRPr lang="en-US"/>
          </a:p>
        </p:txBody>
      </p:sp>
      <p:sp>
        <p:nvSpPr>
          <p:cNvPr id="10" name="Picture Placeholder 4">
            <a:extLst>
              <a:ext uri="{FF2B5EF4-FFF2-40B4-BE49-F238E27FC236}">
                <a16:creationId xmlns:a16="http://schemas.microsoft.com/office/drawing/2014/main" id="{0FF44110-D1F4-664B-9593-798283322862}"/>
              </a:ext>
            </a:extLst>
          </p:cNvPr>
          <p:cNvSpPr>
            <a:spLocks noGrp="1"/>
          </p:cNvSpPr>
          <p:nvPr>
            <p:ph type="pic" sz="quarter" idx="12"/>
          </p:nvPr>
        </p:nvSpPr>
        <p:spPr>
          <a:xfrm>
            <a:off x="5486400" y="1645920"/>
            <a:ext cx="3657600" cy="2686296"/>
          </a:xfrm>
          <a:prstGeom prst="rect">
            <a:avLst/>
          </a:prstGeom>
        </p:spPr>
        <p:txBody>
          <a:bodyPr/>
          <a:lstStyle/>
          <a:p>
            <a:endParaRPr lang="en-US"/>
          </a:p>
        </p:txBody>
      </p:sp>
      <p:sp>
        <p:nvSpPr>
          <p:cNvPr id="12" name="Picture Placeholder 4">
            <a:extLst>
              <a:ext uri="{FF2B5EF4-FFF2-40B4-BE49-F238E27FC236}">
                <a16:creationId xmlns:a16="http://schemas.microsoft.com/office/drawing/2014/main" id="{886DFCC3-A169-A648-A099-3583B633E69B}"/>
              </a:ext>
            </a:extLst>
          </p:cNvPr>
          <p:cNvSpPr>
            <a:spLocks noGrp="1"/>
          </p:cNvSpPr>
          <p:nvPr>
            <p:ph type="pic" sz="quarter" idx="13"/>
          </p:nvPr>
        </p:nvSpPr>
        <p:spPr>
          <a:xfrm>
            <a:off x="5486400" y="4767345"/>
            <a:ext cx="3657600" cy="1892899"/>
          </a:xfrm>
          <a:prstGeom prst="rect">
            <a:avLst/>
          </a:prstGeom>
        </p:spPr>
        <p:txBody>
          <a:bodyPr/>
          <a:lstStyle/>
          <a:p>
            <a:endParaRPr lang="en-US"/>
          </a:p>
        </p:txBody>
      </p:sp>
    </p:spTree>
    <p:extLst>
      <p:ext uri="{BB962C8B-B14F-4D97-AF65-F5344CB8AC3E}">
        <p14:creationId xmlns:p14="http://schemas.microsoft.com/office/powerpoint/2010/main" val="2901287801"/>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_Image">
    <p:spTree>
      <p:nvGrpSpPr>
        <p:cNvPr id="1" name=""/>
        <p:cNvGrpSpPr/>
        <p:nvPr/>
      </p:nvGrpSpPr>
      <p:grpSpPr>
        <a:xfrm>
          <a:off x="0" y="0"/>
          <a:ext cx="0" cy="0"/>
          <a:chOff x="0" y="0"/>
          <a:chExt cx="0" cy="0"/>
        </a:xfrm>
      </p:grpSpPr>
      <p:sp>
        <p:nvSpPr>
          <p:cNvPr id="11" name="Title 1"/>
          <p:cNvSpPr>
            <a:spLocks noGrp="1"/>
          </p:cNvSpPr>
          <p:nvPr>
            <p:ph type="title"/>
          </p:nvPr>
        </p:nvSpPr>
        <p:spPr>
          <a:xfrm>
            <a:off x="538862" y="183898"/>
            <a:ext cx="13520037" cy="873186"/>
          </a:xfrm>
        </p:spPr>
        <p:txBody>
          <a:bodyPr>
            <a:normAutofit/>
          </a:bodyPr>
          <a:lstStyle>
            <a:lvl1pPr>
              <a:defRPr sz="3800">
                <a:solidFill>
                  <a:schemeClr val="tx1"/>
                </a:solidFill>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40" y="1645920"/>
            <a:ext cx="8330183" cy="5028635"/>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9326880" y="1645920"/>
            <a:ext cx="4754880" cy="5028635"/>
          </a:xfrm>
          <a:prstGeom prst="rect">
            <a:avLst/>
          </a:prstGeom>
        </p:spPr>
        <p:txBody>
          <a:bodyPr/>
          <a:lstStyle/>
          <a:p>
            <a:endParaRPr lang="en-US"/>
          </a:p>
        </p:txBody>
      </p:sp>
    </p:spTree>
    <p:extLst>
      <p:ext uri="{BB962C8B-B14F-4D97-AF65-F5344CB8AC3E}">
        <p14:creationId xmlns:p14="http://schemas.microsoft.com/office/powerpoint/2010/main" val="45102675"/>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_Image_Center">
    <p:spTree>
      <p:nvGrpSpPr>
        <p:cNvPr id="1" name=""/>
        <p:cNvGrpSpPr/>
        <p:nvPr/>
      </p:nvGrpSpPr>
      <p:grpSpPr>
        <a:xfrm>
          <a:off x="0" y="0"/>
          <a:ext cx="0" cy="0"/>
          <a:chOff x="0" y="0"/>
          <a:chExt cx="0" cy="0"/>
        </a:xfrm>
      </p:grpSpPr>
      <p:sp>
        <p:nvSpPr>
          <p:cNvPr id="11" name="Title 1"/>
          <p:cNvSpPr>
            <a:spLocks noGrp="1"/>
          </p:cNvSpPr>
          <p:nvPr>
            <p:ph type="title"/>
          </p:nvPr>
        </p:nvSpPr>
        <p:spPr>
          <a:xfrm>
            <a:off x="548640" y="183898"/>
            <a:ext cx="13510260" cy="873186"/>
          </a:xfrm>
        </p:spPr>
        <p:txBody>
          <a:bodyPr>
            <a:normAutofit/>
          </a:bodyPr>
          <a:lstStyle>
            <a:lvl1pPr>
              <a:defRPr sz="3800"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40" y="1645920"/>
            <a:ext cx="13514832" cy="5338152"/>
          </a:xfrm>
          <a:prstGeom prst="rect">
            <a:avLst/>
          </a:prstGeom>
        </p:spPr>
        <p:txBody>
          <a:bodyPr/>
          <a:lstStyle/>
          <a:p>
            <a:endParaRPr lang="en-US"/>
          </a:p>
        </p:txBody>
      </p:sp>
    </p:spTree>
    <p:extLst>
      <p:ext uri="{BB962C8B-B14F-4D97-AF65-F5344CB8AC3E}">
        <p14:creationId xmlns:p14="http://schemas.microsoft.com/office/powerpoint/2010/main" val="3345301845"/>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_Bleed_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0" y="1"/>
            <a:ext cx="14630400" cy="8229598"/>
          </a:xfrm>
          <a:prstGeom prst="rect">
            <a:avLst/>
          </a:prstGeom>
        </p:spPr>
        <p:txBody>
          <a:bodyPr/>
          <a:lstStyle/>
          <a:p>
            <a:endParaRPr lang="en-US" dirty="0"/>
          </a:p>
        </p:txBody>
      </p:sp>
      <p:sp>
        <p:nvSpPr>
          <p:cNvPr id="11" name="Title 1"/>
          <p:cNvSpPr>
            <a:spLocks noGrp="1"/>
          </p:cNvSpPr>
          <p:nvPr>
            <p:ph type="title"/>
          </p:nvPr>
        </p:nvSpPr>
        <p:spPr>
          <a:xfrm>
            <a:off x="548640" y="183898"/>
            <a:ext cx="13510260" cy="873186"/>
          </a:xfrm>
        </p:spPr>
        <p:txBody>
          <a:bodyPr>
            <a:normAutofit/>
          </a:bodyPr>
          <a:lstStyle>
            <a:lvl1pPr>
              <a:defRPr sz="38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243516696"/>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_Logo_Customer_Wall">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2307"/>
          </a:xfrm>
        </p:spPr>
        <p:txBody>
          <a:bodyPr/>
          <a:lstStyle/>
          <a:p>
            <a:r>
              <a:rPr lang="en-US" dirty="0"/>
              <a:t>Click to edit Master title style</a:t>
            </a:r>
          </a:p>
        </p:txBody>
      </p:sp>
      <p:sp>
        <p:nvSpPr>
          <p:cNvPr id="4" name="Rectangle 3">
            <a:extLst>
              <a:ext uri="{FF2B5EF4-FFF2-40B4-BE49-F238E27FC236}">
                <a16:creationId xmlns:a16="http://schemas.microsoft.com/office/drawing/2014/main" id="{1A65E46D-C0D2-7642-AF47-40070CB7653A}"/>
              </a:ext>
            </a:extLst>
          </p:cNvPr>
          <p:cNvSpPr/>
          <p:nvPr userDrawn="1"/>
        </p:nvSpPr>
        <p:spPr>
          <a:xfrm>
            <a:off x="0" y="1645920"/>
            <a:ext cx="14630400" cy="532964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15" name="Picture Placeholder 2"/>
          <p:cNvSpPr>
            <a:spLocks noGrp="1"/>
          </p:cNvSpPr>
          <p:nvPr>
            <p:ph type="pic" sz="quarter" idx="16"/>
          </p:nvPr>
        </p:nvSpPr>
        <p:spPr>
          <a:xfrm>
            <a:off x="946674" y="2502419"/>
            <a:ext cx="2028989" cy="1518157"/>
          </a:xfrm>
          <a:prstGeom prst="rect">
            <a:avLst/>
          </a:prstGeom>
        </p:spPr>
        <p:txBody>
          <a:bodyPr>
            <a:normAutofit/>
          </a:bodyPr>
          <a:lstStyle>
            <a:lvl1pPr>
              <a:defRPr sz="2240">
                <a:solidFill>
                  <a:schemeClr val="bg1"/>
                </a:solidFill>
              </a:defRPr>
            </a:lvl1pPr>
          </a:lstStyle>
          <a:p>
            <a:r>
              <a:rPr lang="en-US" dirty="0"/>
              <a:t>Drag picture to placeholder or click icon to add</a:t>
            </a:r>
          </a:p>
        </p:txBody>
      </p:sp>
      <p:sp>
        <p:nvSpPr>
          <p:cNvPr id="16" name="Picture Placeholder 2"/>
          <p:cNvSpPr>
            <a:spLocks noGrp="1"/>
          </p:cNvSpPr>
          <p:nvPr>
            <p:ph type="pic" sz="quarter" idx="17"/>
          </p:nvPr>
        </p:nvSpPr>
        <p:spPr>
          <a:xfrm>
            <a:off x="4328298" y="2502419"/>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7709922" y="2502419"/>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11091547" y="2502419"/>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19" name="Picture Placeholder 2">
            <a:extLst>
              <a:ext uri="{FF2B5EF4-FFF2-40B4-BE49-F238E27FC236}">
                <a16:creationId xmlns:a16="http://schemas.microsoft.com/office/drawing/2014/main" id="{F1543634-A736-BA4B-A10A-31EE0B13FC13}"/>
              </a:ext>
            </a:extLst>
          </p:cNvPr>
          <p:cNvSpPr>
            <a:spLocks noGrp="1"/>
          </p:cNvSpPr>
          <p:nvPr>
            <p:ph type="pic" sz="quarter" idx="20"/>
          </p:nvPr>
        </p:nvSpPr>
        <p:spPr>
          <a:xfrm>
            <a:off x="946674" y="4696978"/>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20" name="Picture Placeholder 2">
            <a:extLst>
              <a:ext uri="{FF2B5EF4-FFF2-40B4-BE49-F238E27FC236}">
                <a16:creationId xmlns:a16="http://schemas.microsoft.com/office/drawing/2014/main" id="{31DBC551-9315-1F45-A672-93EB06007494}"/>
              </a:ext>
            </a:extLst>
          </p:cNvPr>
          <p:cNvSpPr>
            <a:spLocks noGrp="1"/>
          </p:cNvSpPr>
          <p:nvPr>
            <p:ph type="pic" sz="quarter" idx="21"/>
          </p:nvPr>
        </p:nvSpPr>
        <p:spPr>
          <a:xfrm>
            <a:off x="4328298" y="4696978"/>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21" name="Picture Placeholder 2">
            <a:extLst>
              <a:ext uri="{FF2B5EF4-FFF2-40B4-BE49-F238E27FC236}">
                <a16:creationId xmlns:a16="http://schemas.microsoft.com/office/drawing/2014/main" id="{AB66963A-7841-B341-A47C-7BEFE1F8B8CA}"/>
              </a:ext>
            </a:extLst>
          </p:cNvPr>
          <p:cNvSpPr>
            <a:spLocks noGrp="1"/>
          </p:cNvSpPr>
          <p:nvPr>
            <p:ph type="pic" sz="quarter" idx="22"/>
          </p:nvPr>
        </p:nvSpPr>
        <p:spPr>
          <a:xfrm>
            <a:off x="7709922" y="4696978"/>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22" name="Picture Placeholder 2">
            <a:extLst>
              <a:ext uri="{FF2B5EF4-FFF2-40B4-BE49-F238E27FC236}">
                <a16:creationId xmlns:a16="http://schemas.microsoft.com/office/drawing/2014/main" id="{7E808491-1004-3A44-87DD-41D21C9E39C3}"/>
              </a:ext>
            </a:extLst>
          </p:cNvPr>
          <p:cNvSpPr>
            <a:spLocks noGrp="1"/>
          </p:cNvSpPr>
          <p:nvPr>
            <p:ph type="pic" sz="quarter" idx="23"/>
          </p:nvPr>
        </p:nvSpPr>
        <p:spPr>
          <a:xfrm>
            <a:off x="11091547" y="4696978"/>
            <a:ext cx="2028989" cy="1518157"/>
          </a:xfrm>
          <a:prstGeom prst="rect">
            <a:avLst/>
          </a:prstGeom>
        </p:spPr>
        <p:txBody>
          <a:bodyPr>
            <a:normAutofit/>
          </a:bodyPr>
          <a:lstStyle>
            <a:lvl1pPr>
              <a:defRPr sz="2240">
                <a:solidFill>
                  <a:schemeClr val="bg1"/>
                </a:solidFill>
              </a:defRPr>
            </a:lvl1pPr>
          </a:lstStyle>
          <a:p>
            <a:r>
              <a:rPr lang="en-US" dirty="0"/>
              <a:t>Drag picture to placeholder or click icon to add</a:t>
            </a:r>
          </a:p>
        </p:txBody>
      </p:sp>
    </p:spTree>
    <p:extLst>
      <p:ext uri="{BB962C8B-B14F-4D97-AF65-F5344CB8AC3E}">
        <p14:creationId xmlns:p14="http://schemas.microsoft.com/office/powerpoint/2010/main" val="2302505678"/>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hite_Logo_Customer_Wall">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9" name="Picture Placeholder 2"/>
          <p:cNvSpPr>
            <a:spLocks noGrp="1"/>
          </p:cNvSpPr>
          <p:nvPr>
            <p:ph type="pic" sz="quarter" idx="20"/>
          </p:nvPr>
        </p:nvSpPr>
        <p:spPr>
          <a:xfrm>
            <a:off x="543902" y="1873467"/>
            <a:ext cx="3078480" cy="1761067"/>
          </a:xfrm>
          <a:prstGeom prst="rect">
            <a:avLst/>
          </a:prstGeom>
        </p:spPr>
        <p:txBody>
          <a:bodyPr>
            <a:normAutofit/>
          </a:bodyPr>
          <a:lstStyle>
            <a:lvl1pPr>
              <a:defRPr sz="2200">
                <a:solidFill>
                  <a:srgbClr val="C2C2C1"/>
                </a:solidFill>
              </a:defRPr>
            </a:lvl1pPr>
          </a:lstStyle>
          <a:p>
            <a:r>
              <a:rPr lang="en-US" dirty="0"/>
              <a:t>Drag picture to placeholder or click icon to add</a:t>
            </a:r>
          </a:p>
        </p:txBody>
      </p:sp>
      <p:sp>
        <p:nvSpPr>
          <p:cNvPr id="10" name="Picture Placeholder 2"/>
          <p:cNvSpPr>
            <a:spLocks noGrp="1"/>
          </p:cNvSpPr>
          <p:nvPr>
            <p:ph type="pic" sz="quarter" idx="21"/>
          </p:nvPr>
        </p:nvSpPr>
        <p:spPr>
          <a:xfrm>
            <a:off x="5566893" y="1873467"/>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10599958" y="1873467"/>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543902" y="4451796"/>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5566893" y="4451796"/>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10599958" y="4451796"/>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lstStyle>
            <a:lvl1pPr>
              <a:defRPr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4" name="Table Placeholder 3">
            <a:extLst>
              <a:ext uri="{FF2B5EF4-FFF2-40B4-BE49-F238E27FC236}">
                <a16:creationId xmlns:a16="http://schemas.microsoft.com/office/drawing/2014/main" id="{D7DA888D-68DB-9B44-9614-56AAAAE93DF7}"/>
              </a:ext>
            </a:extLst>
          </p:cNvPr>
          <p:cNvSpPr>
            <a:spLocks noGrp="1"/>
          </p:cNvSpPr>
          <p:nvPr>
            <p:ph type="tbl" sz="quarter" idx="10"/>
          </p:nvPr>
        </p:nvSpPr>
        <p:spPr>
          <a:xfrm>
            <a:off x="548640" y="1645920"/>
            <a:ext cx="13510260" cy="5003800"/>
          </a:xfrm>
          <a:prstGeom prst="rect">
            <a:avLst/>
          </a:prstGeom>
        </p:spPr>
        <p:txBody>
          <a:bodyPr/>
          <a:lstStyle/>
          <a:p>
            <a:endParaRPr lang="en-US" dirty="0"/>
          </a:p>
        </p:txBody>
      </p:sp>
    </p:spTree>
    <p:extLst>
      <p:ext uri="{BB962C8B-B14F-4D97-AF65-F5344CB8AC3E}">
        <p14:creationId xmlns:p14="http://schemas.microsoft.com/office/powerpoint/2010/main" val="2636968817"/>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ar_Chart">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3186"/>
          </a:xfrm>
        </p:spPr>
        <p:txBody>
          <a:bodyPr/>
          <a:lstStyle>
            <a:lvl1pPr>
              <a:defRPr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7" name="Chart Placeholder 5">
            <a:extLst>
              <a:ext uri="{FF2B5EF4-FFF2-40B4-BE49-F238E27FC236}">
                <a16:creationId xmlns:a16="http://schemas.microsoft.com/office/drawing/2014/main" id="{B3C77AD1-4897-A546-B977-5EB6406DD175}"/>
              </a:ext>
            </a:extLst>
          </p:cNvPr>
          <p:cNvSpPr>
            <a:spLocks noGrp="1"/>
          </p:cNvSpPr>
          <p:nvPr>
            <p:ph type="chart" sz="quarter" idx="10"/>
          </p:nvPr>
        </p:nvSpPr>
        <p:spPr>
          <a:xfrm>
            <a:off x="548640" y="1645920"/>
            <a:ext cx="13510260" cy="5445760"/>
          </a:xfrm>
          <a:prstGeom prst="rect">
            <a:avLst/>
          </a:prstGeom>
        </p:spPr>
        <p:txBody>
          <a:bodyPr/>
          <a:lstStyle/>
          <a:p>
            <a:endParaRPr lang="en-US" dirty="0"/>
          </a:p>
        </p:txBody>
      </p:sp>
    </p:spTree>
    <p:extLst>
      <p:ext uri="{BB962C8B-B14F-4D97-AF65-F5344CB8AC3E}">
        <p14:creationId xmlns:p14="http://schemas.microsoft.com/office/powerpoint/2010/main" val="1547361944"/>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e_Chart">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6" name="Chart Placeholder 5">
            <a:extLst>
              <a:ext uri="{FF2B5EF4-FFF2-40B4-BE49-F238E27FC236}">
                <a16:creationId xmlns:a16="http://schemas.microsoft.com/office/drawing/2014/main" id="{A878172D-692F-8A47-81EA-89C129774DB9}"/>
              </a:ext>
            </a:extLst>
          </p:cNvPr>
          <p:cNvSpPr>
            <a:spLocks noGrp="1"/>
          </p:cNvSpPr>
          <p:nvPr>
            <p:ph type="chart" sz="quarter" idx="10"/>
          </p:nvPr>
        </p:nvSpPr>
        <p:spPr>
          <a:xfrm>
            <a:off x="548640" y="1645920"/>
            <a:ext cx="13510260" cy="5445760"/>
          </a:xfrm>
          <a:prstGeom prst="rect">
            <a:avLst/>
          </a:prstGeom>
        </p:spPr>
        <p:txBody>
          <a:bodyPr/>
          <a:lstStyle/>
          <a:p>
            <a:endParaRPr lang="en-US" dirty="0"/>
          </a:p>
        </p:txBody>
      </p:sp>
    </p:spTree>
    <p:extLst>
      <p:ext uri="{BB962C8B-B14F-4D97-AF65-F5344CB8AC3E}">
        <p14:creationId xmlns:p14="http://schemas.microsoft.com/office/powerpoint/2010/main" val="467069072"/>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ine_Chart">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Chart Placeholder 5">
            <a:extLst>
              <a:ext uri="{FF2B5EF4-FFF2-40B4-BE49-F238E27FC236}">
                <a16:creationId xmlns:a16="http://schemas.microsoft.com/office/drawing/2014/main" id="{08142378-5C5C-8B40-AD27-B9BE74F6EA71}"/>
              </a:ext>
            </a:extLst>
          </p:cNvPr>
          <p:cNvSpPr>
            <a:spLocks noGrp="1"/>
          </p:cNvSpPr>
          <p:nvPr>
            <p:ph type="chart" sz="quarter" idx="10"/>
          </p:nvPr>
        </p:nvSpPr>
        <p:spPr>
          <a:xfrm>
            <a:off x="548640" y="1645920"/>
            <a:ext cx="13510260" cy="5445760"/>
          </a:xfrm>
          <a:prstGeom prst="rect">
            <a:avLst/>
          </a:prstGeom>
        </p:spPr>
        <p:txBody>
          <a:bodyPr/>
          <a:lstStyle/>
          <a:p>
            <a:endParaRPr lang="en-US" dirty="0"/>
          </a:p>
        </p:txBody>
      </p:sp>
    </p:spTree>
    <p:extLst>
      <p:ext uri="{BB962C8B-B14F-4D97-AF65-F5344CB8AC3E}">
        <p14:creationId xmlns:p14="http://schemas.microsoft.com/office/powerpoint/2010/main" val="3083304637"/>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_of_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548640" y="183898"/>
            <a:ext cx="13510260" cy="993392"/>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548640" y="1645920"/>
            <a:ext cx="13510260" cy="4686301"/>
          </a:xfrm>
          <a:prstGeom prst="rect">
            <a:avLst/>
          </a:prstGeom>
        </p:spPr>
        <p:txBody>
          <a:bodyPr/>
          <a:lstStyle>
            <a:lvl5pPr>
              <a:defRPr sz="1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3486515"/>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Divider_Slide_and_Subtitle">
    <p:spTree>
      <p:nvGrpSpPr>
        <p:cNvPr id="1" name=""/>
        <p:cNvGrpSpPr/>
        <p:nvPr/>
      </p:nvGrpSpPr>
      <p:grpSpPr>
        <a:xfrm>
          <a:off x="0" y="0"/>
          <a:ext cx="0" cy="0"/>
          <a:chOff x="0" y="0"/>
          <a:chExt cx="0" cy="0"/>
        </a:xfrm>
      </p:grpSpPr>
      <p:pic>
        <p:nvPicPr>
          <p:cNvPr id="19" name="Picture 18" descr="A close up of a logo&#10;&#10;Description automatically generated">
            <a:extLst>
              <a:ext uri="{FF2B5EF4-FFF2-40B4-BE49-F238E27FC236}">
                <a16:creationId xmlns:a16="http://schemas.microsoft.com/office/drawing/2014/main" id="{1BB08B99-C266-CB41-AD06-12C934901626}"/>
              </a:ext>
            </a:extLst>
          </p:cNvPr>
          <p:cNvPicPr>
            <a:picLocks noChangeAspect="1"/>
          </p:cNvPicPr>
          <p:nvPr userDrawn="1"/>
        </p:nvPicPr>
        <p:blipFill>
          <a:blip r:embed="rId2"/>
          <a:stretch>
            <a:fillRect/>
          </a:stretch>
        </p:blipFill>
        <p:spPr>
          <a:xfrm>
            <a:off x="0" y="0"/>
            <a:ext cx="14630400" cy="8229600"/>
          </a:xfrm>
          <a:prstGeom prst="rect">
            <a:avLst/>
          </a:prstGeom>
        </p:spPr>
      </p:pic>
      <p:sp>
        <p:nvSpPr>
          <p:cNvPr id="2" name="Title 1"/>
          <p:cNvSpPr>
            <a:spLocks noGrp="1"/>
          </p:cNvSpPr>
          <p:nvPr>
            <p:ph type="title" hasCustomPrompt="1"/>
          </p:nvPr>
        </p:nvSpPr>
        <p:spPr>
          <a:xfrm>
            <a:off x="548640" y="3108960"/>
            <a:ext cx="12435840" cy="1488168"/>
          </a:xfrm>
        </p:spPr>
        <p:txBody>
          <a:bodyPr anchor="ctr">
            <a:noAutofit/>
          </a:bodyPr>
          <a:lstStyle>
            <a:lvl1pPr algn="l">
              <a:defRPr sz="9600" b="1" cap="none">
                <a:solidFill>
                  <a:schemeClr val="tx1"/>
                </a:solidFill>
              </a:defRPr>
            </a:lvl1pPr>
          </a:lstStyle>
          <a:p>
            <a:r>
              <a:rPr lang="en-US" dirty="0"/>
              <a:t>Q&amp;A</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dirty="0"/>
              <a:t>Edit Master text styles</a:t>
            </a:r>
          </a:p>
        </p:txBody>
      </p:sp>
    </p:spTree>
    <p:extLst>
      <p:ext uri="{BB962C8B-B14F-4D97-AF65-F5344CB8AC3E}">
        <p14:creationId xmlns:p14="http://schemas.microsoft.com/office/powerpoint/2010/main" val="341482030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Divider_Slide_and_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D340E26-B0F6-0540-8F51-9CF877A48E26}"/>
              </a:ext>
            </a:extLst>
          </p:cNvPr>
          <p:cNvSpPr/>
          <p:nvPr userDrawn="1"/>
        </p:nvSpPr>
        <p:spPr>
          <a:xfrm>
            <a:off x="12984480" y="7351776"/>
            <a:ext cx="1328928" cy="68275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Thank you!</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dirty="0"/>
              <a:t>Edit Master text styles</a:t>
            </a:r>
          </a:p>
        </p:txBody>
      </p:sp>
      <p:pic>
        <p:nvPicPr>
          <p:cNvPr id="5" name="Picture 4" descr="A picture containing circuit&#10;&#10;Description automatically generated">
            <a:extLst>
              <a:ext uri="{FF2B5EF4-FFF2-40B4-BE49-F238E27FC236}">
                <a16:creationId xmlns:a16="http://schemas.microsoft.com/office/drawing/2014/main" id="{5B69008D-B32B-6543-BFC2-D908D36396FB}"/>
              </a:ext>
            </a:extLst>
          </p:cNvPr>
          <p:cNvPicPr>
            <a:picLocks noChangeAspect="1"/>
          </p:cNvPicPr>
          <p:nvPr userDrawn="1"/>
        </p:nvPicPr>
        <p:blipFill>
          <a:blip r:embed="rId2"/>
          <a:stretch>
            <a:fillRect/>
          </a:stretch>
        </p:blipFill>
        <p:spPr>
          <a:xfrm>
            <a:off x="0" y="0"/>
            <a:ext cx="14630400" cy="8229600"/>
          </a:xfrm>
          <a:prstGeom prst="rect">
            <a:avLst/>
          </a:prstGeom>
        </p:spPr>
      </p:pic>
      <p:pic>
        <p:nvPicPr>
          <p:cNvPr id="6" name="Picture 5">
            <a:extLst>
              <a:ext uri="{FF2B5EF4-FFF2-40B4-BE49-F238E27FC236}">
                <a16:creationId xmlns:a16="http://schemas.microsoft.com/office/drawing/2014/main" id="{EE6547C1-AC56-604D-B886-E570A90227CB}"/>
              </a:ext>
            </a:extLst>
          </p:cNvPr>
          <p:cNvPicPr>
            <a:picLocks noChangeAspect="1"/>
          </p:cNvPicPr>
          <p:nvPr userDrawn="1"/>
        </p:nvPicPr>
        <p:blipFill>
          <a:blip r:embed="rId3"/>
          <a:srcRect/>
          <a:stretch/>
        </p:blipFill>
        <p:spPr>
          <a:xfrm>
            <a:off x="548820" y="731520"/>
            <a:ext cx="1356939" cy="811459"/>
          </a:xfrm>
          <a:prstGeom prst="rect">
            <a:avLst/>
          </a:prstGeom>
        </p:spPr>
      </p:pic>
    </p:spTree>
    <p:extLst>
      <p:ext uri="{BB962C8B-B14F-4D97-AF65-F5344CB8AC3E}">
        <p14:creationId xmlns:p14="http://schemas.microsoft.com/office/powerpoint/2010/main" val="3192394863"/>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_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a:xfrm>
            <a:off x="548639" y="183898"/>
            <a:ext cx="13514832" cy="904122"/>
          </a:xfrm>
        </p:spPr>
        <p:txBody>
          <a:bodyPr/>
          <a:lstStyle>
            <a:lvl1pPr>
              <a:defRPr>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4" name="TextBox 3">
            <a:extLst>
              <a:ext uri="{FF2B5EF4-FFF2-40B4-BE49-F238E27FC236}">
                <a16:creationId xmlns:a16="http://schemas.microsoft.com/office/drawing/2014/main" id="{C680CA43-5C49-A347-BAC4-268F3B7F1BC4}"/>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All rights reserved. </a:t>
            </a:r>
            <a:r>
              <a:rPr lang="en-US" sz="1120" b="0" i="0" dirty="0">
                <a:solidFill>
                  <a:schemeClr val="tx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 name="Picture 4">
            <a:extLst>
              <a:ext uri="{FF2B5EF4-FFF2-40B4-BE49-F238E27FC236}">
                <a16:creationId xmlns:a16="http://schemas.microsoft.com/office/drawing/2014/main" id="{95568472-78C1-FD4C-80A1-628CA86D3F06}"/>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3349613" y="7531058"/>
            <a:ext cx="709192" cy="424102"/>
          </a:xfrm>
          <a:prstGeom prst="rect">
            <a:avLst/>
          </a:prstGeom>
        </p:spPr>
      </p:pic>
    </p:spTree>
    <p:extLst>
      <p:ext uri="{BB962C8B-B14F-4D97-AF65-F5344CB8AC3E}">
        <p14:creationId xmlns:p14="http://schemas.microsoft.com/office/powerpoint/2010/main" val="2381838818"/>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able_of_Contents">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4832" cy="873186"/>
          </a:xfrm>
        </p:spPr>
        <p:txBody>
          <a:bodyPr/>
          <a:lstStyle>
            <a:lvl1pPr>
              <a:defRPr>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544947" y="1645920"/>
            <a:ext cx="13514832" cy="5686282"/>
          </a:xfrm>
          <a:prstGeom prst="rect">
            <a:avLst/>
          </a:prstGeom>
        </p:spPr>
        <p:txBody>
          <a:bodyPr/>
          <a:lstStyle>
            <a:lvl1pPr marL="0" indent="0">
              <a:buNone/>
              <a:defRPr>
                <a:solidFill>
                  <a:schemeClr val="tx2"/>
                </a:solidFill>
              </a:defRPr>
            </a:lvl1pPr>
            <a:lvl2pPr marL="1188720" indent="-457200">
              <a:buFont typeface="Arial"/>
              <a:buChar char="•"/>
              <a:defRPr>
                <a:solidFill>
                  <a:schemeClr val="tx2"/>
                </a:solidFill>
              </a:defRPr>
            </a:lvl2pPr>
            <a:lvl3pPr marL="1828800" indent="-365760">
              <a:buFont typeface="Arial"/>
              <a:buChar cha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7955969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ow_to_Use">
    <p:spTree>
      <p:nvGrpSpPr>
        <p:cNvPr id="1" name=""/>
        <p:cNvGrpSpPr/>
        <p:nvPr/>
      </p:nvGrpSpPr>
      <p:grpSpPr>
        <a:xfrm>
          <a:off x="0" y="0"/>
          <a:ext cx="0" cy="0"/>
          <a:chOff x="0" y="0"/>
          <a:chExt cx="0" cy="0"/>
        </a:xfrm>
      </p:grpSpPr>
      <p:sp>
        <p:nvSpPr>
          <p:cNvPr id="4" name="TextBox 3"/>
          <p:cNvSpPr txBox="1"/>
          <p:nvPr userDrawn="1"/>
        </p:nvSpPr>
        <p:spPr>
          <a:xfrm>
            <a:off x="4516341" y="-4548146"/>
            <a:ext cx="184731" cy="801438"/>
          </a:xfrm>
          <a:prstGeom prst="rect">
            <a:avLst/>
          </a:prstGeom>
          <a:noFill/>
        </p:spPr>
        <p:txBody>
          <a:bodyPr wrap="none" rtlCol="0">
            <a:spAutoFit/>
          </a:bodyPr>
          <a:lstStyle/>
          <a:p>
            <a:endParaRPr lang="en-US" sz="4608" dirty="0"/>
          </a:p>
        </p:txBody>
      </p:sp>
      <p:sp>
        <p:nvSpPr>
          <p:cNvPr id="2" name="Rectangle 1">
            <a:extLst>
              <a:ext uri="{FF2B5EF4-FFF2-40B4-BE49-F238E27FC236}">
                <a16:creationId xmlns:a16="http://schemas.microsoft.com/office/drawing/2014/main" id="{4D133B37-BB08-4347-B71D-D01F225ECB4D}"/>
              </a:ext>
            </a:extLst>
          </p:cNvPr>
          <p:cNvSpPr/>
          <p:nvPr userDrawn="1"/>
        </p:nvSpPr>
        <p:spPr>
          <a:xfrm>
            <a:off x="0" y="0"/>
            <a:ext cx="14630400" cy="82296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p:cNvSpPr txBox="1"/>
          <p:nvPr userDrawn="1"/>
        </p:nvSpPr>
        <p:spPr>
          <a:xfrm>
            <a:off x="11897959" y="9767944"/>
            <a:ext cx="184731" cy="801438"/>
          </a:xfrm>
          <a:prstGeom prst="rect">
            <a:avLst/>
          </a:prstGeom>
          <a:noFill/>
        </p:spPr>
        <p:txBody>
          <a:bodyPr wrap="none" rtlCol="0">
            <a:spAutoFit/>
          </a:bodyPr>
          <a:lstStyle/>
          <a:p>
            <a:endParaRPr lang="en-US" sz="4608"/>
          </a:p>
        </p:txBody>
      </p:sp>
      <p:sp>
        <p:nvSpPr>
          <p:cNvPr id="9" name="TextBox 8">
            <a:extLst>
              <a:ext uri="{FF2B5EF4-FFF2-40B4-BE49-F238E27FC236}">
                <a16:creationId xmlns:a16="http://schemas.microsoft.com/office/drawing/2014/main" id="{1B954A5E-A2DC-9041-9311-DBC4F345DE43}"/>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t>
            </a:r>
          </a:p>
        </p:txBody>
      </p:sp>
      <p:pic>
        <p:nvPicPr>
          <p:cNvPr id="11" name="Picture 10">
            <a:extLst>
              <a:ext uri="{FF2B5EF4-FFF2-40B4-BE49-F238E27FC236}">
                <a16:creationId xmlns:a16="http://schemas.microsoft.com/office/drawing/2014/main" id="{078E12B8-1389-044D-9E65-845118C8F28C}"/>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3349613" y="7531058"/>
            <a:ext cx="709192" cy="424102"/>
          </a:xfrm>
          <a:prstGeom prst="rect">
            <a:avLst/>
          </a:prstGeom>
        </p:spPr>
      </p:pic>
    </p:spTree>
    <p:extLst>
      <p:ext uri="{BB962C8B-B14F-4D97-AF65-F5344CB8AC3E}">
        <p14:creationId xmlns:p14="http://schemas.microsoft.com/office/powerpoint/2010/main" val="4266760747"/>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 Color set 1 -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BFCC986-4AA5-4E78-ACB8-93296CE0EF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723" y="661708"/>
            <a:ext cx="1203808" cy="720227"/>
          </a:xfrm>
          <a:prstGeom prst="rect">
            <a:avLst/>
          </a:prstGeom>
        </p:spPr>
      </p:pic>
      <p:sp>
        <p:nvSpPr>
          <p:cNvPr id="19" name="Subtitle 2">
            <a:extLst>
              <a:ext uri="{FF2B5EF4-FFF2-40B4-BE49-F238E27FC236}">
                <a16:creationId xmlns:a16="http://schemas.microsoft.com/office/drawing/2014/main" id="{7074B130-0519-41A8-AD00-3594A5408558}"/>
              </a:ext>
            </a:extLst>
          </p:cNvPr>
          <p:cNvSpPr>
            <a:spLocks noGrp="1"/>
          </p:cNvSpPr>
          <p:nvPr>
            <p:ph type="subTitle" idx="1" hasCustomPrompt="1"/>
          </p:nvPr>
        </p:nvSpPr>
        <p:spPr>
          <a:xfrm>
            <a:off x="731518" y="3488063"/>
            <a:ext cx="9291060" cy="624145"/>
          </a:xfrm>
        </p:spPr>
        <p:txBody>
          <a:bodyPr wrap="square"/>
          <a:lstStyle>
            <a:lvl1pPr marL="0" indent="0" algn="l">
              <a:spcAft>
                <a:spcPts val="0"/>
              </a:spcAft>
              <a:buFont typeface="Arial" panose="020B0604020202020204" pitchFamily="34" charset="0"/>
              <a:buNone/>
              <a:defRPr sz="3840" b="0" i="0" cap="none" spc="0" baseline="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dirty="0"/>
              <a:t>Customer outcome/approved PDP tagline</a:t>
            </a:r>
          </a:p>
        </p:txBody>
      </p:sp>
      <p:sp>
        <p:nvSpPr>
          <p:cNvPr id="20" name="Text Placeholder 9">
            <a:extLst>
              <a:ext uri="{FF2B5EF4-FFF2-40B4-BE49-F238E27FC236}">
                <a16:creationId xmlns:a16="http://schemas.microsoft.com/office/drawing/2014/main" id="{0AACB923-69CF-4196-B413-8197B9DF878D}"/>
              </a:ext>
            </a:extLst>
          </p:cNvPr>
          <p:cNvSpPr>
            <a:spLocks noGrp="1"/>
          </p:cNvSpPr>
          <p:nvPr>
            <p:ph type="body" sz="quarter" idx="11" hasCustomPrompt="1"/>
          </p:nvPr>
        </p:nvSpPr>
        <p:spPr>
          <a:xfrm>
            <a:off x="731518" y="5219655"/>
            <a:ext cx="4556762" cy="424732"/>
          </a:xfrm>
        </p:spPr>
        <p:txBody>
          <a:bodyPr wrap="square"/>
          <a:lstStyle>
            <a:lvl1pPr marL="0" indent="0">
              <a:spcAft>
                <a:spcPts val="0"/>
              </a:spcAft>
              <a:buNone/>
              <a:defRPr sz="2400" b="0" i="0" cap="none" spc="0" baseline="0"/>
            </a:lvl1pPr>
          </a:lstStyle>
          <a:p>
            <a:pPr lvl="0"/>
            <a:r>
              <a:rPr lang="en-US" dirty="0"/>
              <a:t>Speaker name (pronouns)</a:t>
            </a:r>
          </a:p>
        </p:txBody>
      </p:sp>
      <p:sp>
        <p:nvSpPr>
          <p:cNvPr id="21" name="Text Placeholder 11">
            <a:extLst>
              <a:ext uri="{FF2B5EF4-FFF2-40B4-BE49-F238E27FC236}">
                <a16:creationId xmlns:a16="http://schemas.microsoft.com/office/drawing/2014/main" id="{89779E5F-FF2C-490F-ABD5-9E57DDAE12FC}"/>
              </a:ext>
            </a:extLst>
          </p:cNvPr>
          <p:cNvSpPr>
            <a:spLocks noGrp="1"/>
          </p:cNvSpPr>
          <p:nvPr>
            <p:ph type="body" sz="quarter" idx="12" hasCustomPrompt="1"/>
          </p:nvPr>
        </p:nvSpPr>
        <p:spPr>
          <a:xfrm>
            <a:off x="731518" y="5715001"/>
            <a:ext cx="4556762" cy="642637"/>
          </a:xfrm>
        </p:spPr>
        <p:txBody>
          <a:bodyPr wrap="square"/>
          <a:lstStyle>
            <a:lvl1pPr marL="0" indent="0">
              <a:spcAft>
                <a:spcPts val="360"/>
              </a:spcAft>
              <a:buNone/>
              <a:defRPr sz="1920"/>
            </a:lvl1pPr>
          </a:lstStyle>
          <a:p>
            <a:pPr lvl="0"/>
            <a:r>
              <a:rPr lang="en-US" dirty="0"/>
              <a:t>Speaker job title</a:t>
            </a:r>
            <a:br>
              <a:rPr lang="en-US" dirty="0"/>
            </a:br>
            <a:r>
              <a:rPr lang="en-US" dirty="0"/>
              <a:t>Speaker company</a:t>
            </a:r>
          </a:p>
        </p:txBody>
      </p:sp>
      <p:sp>
        <p:nvSpPr>
          <p:cNvPr id="11" name="Title 1">
            <a:extLst>
              <a:ext uri="{FF2B5EF4-FFF2-40B4-BE49-F238E27FC236}">
                <a16:creationId xmlns:a16="http://schemas.microsoft.com/office/drawing/2014/main" id="{725C6C45-44D4-42D7-BA9E-E204887C65D7}"/>
              </a:ext>
            </a:extLst>
          </p:cNvPr>
          <p:cNvSpPr>
            <a:spLocks noGrp="1"/>
          </p:cNvSpPr>
          <p:nvPr>
            <p:ph type="ctrTitle" hasCustomPrompt="1"/>
          </p:nvPr>
        </p:nvSpPr>
        <p:spPr>
          <a:xfrm>
            <a:off x="731518" y="2551391"/>
            <a:ext cx="8171156" cy="890115"/>
          </a:xfrm>
        </p:spPr>
        <p:txBody>
          <a:bodyPr wrap="square" anchor="t" anchorCtr="0"/>
          <a:lstStyle>
            <a:lvl1pPr algn="l">
              <a:defRPr sz="5760"/>
            </a:lvl1pPr>
          </a:lstStyle>
          <a:p>
            <a:r>
              <a:rPr lang="en-US" dirty="0"/>
              <a:t>First-use Service Name</a:t>
            </a:r>
          </a:p>
        </p:txBody>
      </p:sp>
      <p:sp>
        <p:nvSpPr>
          <p:cNvPr id="3" name="TextBox 2">
            <a:extLst>
              <a:ext uri="{FF2B5EF4-FFF2-40B4-BE49-F238E27FC236}">
                <a16:creationId xmlns:a16="http://schemas.microsoft.com/office/drawing/2014/main" id="{B1CD062E-3DA4-90EC-BBC1-B5371C0A8C61}"/>
              </a:ext>
            </a:extLst>
          </p:cNvPr>
          <p:cNvSpPr txBox="1"/>
          <p:nvPr userDrawn="1"/>
        </p:nvSpPr>
        <p:spPr>
          <a:xfrm>
            <a:off x="605372" y="7667776"/>
            <a:ext cx="3090911" cy="203133"/>
          </a:xfrm>
          <a:prstGeom prst="rect">
            <a:avLst/>
          </a:prstGeom>
          <a:noFill/>
        </p:spPr>
        <p:txBody>
          <a:bodyPr wrap="none" rtlCol="0">
            <a:spAutoFit/>
          </a:bodyPr>
          <a:lstStyle/>
          <a:p>
            <a:pPr algn="l"/>
            <a:r>
              <a:rPr lang="en-US" sz="720" dirty="0">
                <a:solidFill>
                  <a:schemeClr val="tx2"/>
                </a:solidFill>
              </a:rPr>
              <a:t>© 2023, Amazon Web Services, Inc. or its affiliates. All rights reserved.</a:t>
            </a:r>
          </a:p>
        </p:txBody>
      </p:sp>
    </p:spTree>
    <p:extLst>
      <p:ext uri="{BB962C8B-B14F-4D97-AF65-F5344CB8AC3E}">
        <p14:creationId xmlns:p14="http://schemas.microsoft.com/office/powerpoint/2010/main" val="380984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 Color set 1 - do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BFCC986-4AA5-4E78-ACB8-93296CE0EF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723" y="661708"/>
            <a:ext cx="1203808" cy="720227"/>
          </a:xfrm>
          <a:prstGeom prst="rect">
            <a:avLst/>
          </a:prstGeom>
        </p:spPr>
      </p:pic>
      <p:sp>
        <p:nvSpPr>
          <p:cNvPr id="11" name="Title 1">
            <a:extLst>
              <a:ext uri="{FF2B5EF4-FFF2-40B4-BE49-F238E27FC236}">
                <a16:creationId xmlns:a16="http://schemas.microsoft.com/office/drawing/2014/main" id="{725C6C45-44D4-42D7-BA9E-E204887C65D7}"/>
              </a:ext>
            </a:extLst>
          </p:cNvPr>
          <p:cNvSpPr>
            <a:spLocks noGrp="1"/>
          </p:cNvSpPr>
          <p:nvPr>
            <p:ph type="ctrTitle" hasCustomPrompt="1"/>
          </p:nvPr>
        </p:nvSpPr>
        <p:spPr>
          <a:xfrm>
            <a:off x="731518" y="2551391"/>
            <a:ext cx="8171156" cy="890115"/>
          </a:xfrm>
        </p:spPr>
        <p:txBody>
          <a:bodyPr wrap="square" anchor="t" anchorCtr="0"/>
          <a:lstStyle>
            <a:lvl1pPr algn="l">
              <a:defRPr sz="5760"/>
            </a:lvl1pPr>
          </a:lstStyle>
          <a:p>
            <a:r>
              <a:rPr lang="en-US" dirty="0"/>
              <a:t>First-use Service Name</a:t>
            </a:r>
          </a:p>
        </p:txBody>
      </p:sp>
      <p:sp>
        <p:nvSpPr>
          <p:cNvPr id="19" name="Subtitle 2">
            <a:extLst>
              <a:ext uri="{FF2B5EF4-FFF2-40B4-BE49-F238E27FC236}">
                <a16:creationId xmlns:a16="http://schemas.microsoft.com/office/drawing/2014/main" id="{7074B130-0519-41A8-AD00-3594A5408558}"/>
              </a:ext>
            </a:extLst>
          </p:cNvPr>
          <p:cNvSpPr>
            <a:spLocks noGrp="1"/>
          </p:cNvSpPr>
          <p:nvPr>
            <p:ph type="subTitle" idx="1" hasCustomPrompt="1"/>
          </p:nvPr>
        </p:nvSpPr>
        <p:spPr>
          <a:xfrm>
            <a:off x="731518" y="3488063"/>
            <a:ext cx="7288807" cy="1174475"/>
          </a:xfrm>
        </p:spPr>
        <p:txBody>
          <a:bodyPr wrap="square"/>
          <a:lstStyle>
            <a:lvl1pPr marL="0" indent="0" algn="l">
              <a:spcAft>
                <a:spcPts val="0"/>
              </a:spcAft>
              <a:buFont typeface="Arial" panose="020B0604020202020204" pitchFamily="34" charset="0"/>
              <a:buNone/>
              <a:defRPr sz="3840" b="0" i="0" cap="none" spc="0" baseline="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dirty="0"/>
              <a:t>Customer outcome/approved PDP tagline</a:t>
            </a:r>
          </a:p>
        </p:txBody>
      </p:sp>
      <p:sp>
        <p:nvSpPr>
          <p:cNvPr id="20" name="Text Placeholder 9">
            <a:extLst>
              <a:ext uri="{FF2B5EF4-FFF2-40B4-BE49-F238E27FC236}">
                <a16:creationId xmlns:a16="http://schemas.microsoft.com/office/drawing/2014/main" id="{0AACB923-69CF-4196-B413-8197B9DF878D}"/>
              </a:ext>
            </a:extLst>
          </p:cNvPr>
          <p:cNvSpPr>
            <a:spLocks noGrp="1"/>
          </p:cNvSpPr>
          <p:nvPr>
            <p:ph type="body" sz="quarter" idx="11" hasCustomPrompt="1"/>
          </p:nvPr>
        </p:nvSpPr>
        <p:spPr>
          <a:xfrm>
            <a:off x="731518" y="5219655"/>
            <a:ext cx="4556762" cy="424732"/>
          </a:xfrm>
        </p:spPr>
        <p:txBody>
          <a:bodyPr wrap="square"/>
          <a:lstStyle>
            <a:lvl1pPr marL="0" indent="0">
              <a:spcAft>
                <a:spcPts val="0"/>
              </a:spcAft>
              <a:buNone/>
              <a:defRPr sz="2400" b="0" i="0" cap="none" spc="0" baseline="0"/>
            </a:lvl1pPr>
          </a:lstStyle>
          <a:p>
            <a:pPr lvl="0"/>
            <a:r>
              <a:rPr lang="en-US" dirty="0"/>
              <a:t>Speaker name (pronouns)</a:t>
            </a:r>
          </a:p>
        </p:txBody>
      </p:sp>
      <p:sp>
        <p:nvSpPr>
          <p:cNvPr id="21" name="Text Placeholder 11">
            <a:extLst>
              <a:ext uri="{FF2B5EF4-FFF2-40B4-BE49-F238E27FC236}">
                <a16:creationId xmlns:a16="http://schemas.microsoft.com/office/drawing/2014/main" id="{89779E5F-FF2C-490F-ABD5-9E57DDAE12FC}"/>
              </a:ext>
            </a:extLst>
          </p:cNvPr>
          <p:cNvSpPr>
            <a:spLocks noGrp="1"/>
          </p:cNvSpPr>
          <p:nvPr>
            <p:ph type="body" sz="quarter" idx="12" hasCustomPrompt="1"/>
          </p:nvPr>
        </p:nvSpPr>
        <p:spPr>
          <a:xfrm>
            <a:off x="731518" y="5715001"/>
            <a:ext cx="4556762" cy="642637"/>
          </a:xfrm>
        </p:spPr>
        <p:txBody>
          <a:bodyPr wrap="square"/>
          <a:lstStyle>
            <a:lvl1pPr marL="0" indent="0">
              <a:spcAft>
                <a:spcPts val="360"/>
              </a:spcAft>
              <a:buNone/>
              <a:defRPr sz="1920"/>
            </a:lvl1pPr>
          </a:lstStyle>
          <a:p>
            <a:pPr lvl="0"/>
            <a:r>
              <a:rPr lang="en-US" dirty="0"/>
              <a:t>Speaker job title</a:t>
            </a:r>
            <a:br>
              <a:rPr lang="en-US" dirty="0"/>
            </a:br>
            <a:r>
              <a:rPr lang="en-US" dirty="0"/>
              <a:t>Speaker company</a:t>
            </a:r>
          </a:p>
        </p:txBody>
      </p:sp>
      <p:sp>
        <p:nvSpPr>
          <p:cNvPr id="3" name="TextBox 2">
            <a:extLst>
              <a:ext uri="{FF2B5EF4-FFF2-40B4-BE49-F238E27FC236}">
                <a16:creationId xmlns:a16="http://schemas.microsoft.com/office/drawing/2014/main" id="{B1CD062E-3DA4-90EC-BBC1-B5371C0A8C61}"/>
              </a:ext>
            </a:extLst>
          </p:cNvPr>
          <p:cNvSpPr txBox="1"/>
          <p:nvPr userDrawn="1"/>
        </p:nvSpPr>
        <p:spPr>
          <a:xfrm>
            <a:off x="605372" y="7667776"/>
            <a:ext cx="3090911" cy="203133"/>
          </a:xfrm>
          <a:prstGeom prst="rect">
            <a:avLst/>
          </a:prstGeom>
          <a:noFill/>
        </p:spPr>
        <p:txBody>
          <a:bodyPr wrap="none" rtlCol="0">
            <a:spAutoFit/>
          </a:bodyPr>
          <a:lstStyle/>
          <a:p>
            <a:pPr algn="l"/>
            <a:r>
              <a:rPr lang="en-US" sz="720" dirty="0">
                <a:solidFill>
                  <a:schemeClr val="tx2"/>
                </a:solidFill>
              </a:rPr>
              <a:t>© 2023, Amazon Web Services, Inc. or its affiliates. All rights reserved.</a:t>
            </a:r>
          </a:p>
        </p:txBody>
      </p:sp>
    </p:spTree>
    <p:extLst>
      <p:ext uri="{BB962C8B-B14F-4D97-AF65-F5344CB8AC3E}">
        <p14:creationId xmlns:p14="http://schemas.microsoft.com/office/powerpoint/2010/main" val="969636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Slide - Color set 1 - do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BFCC986-4AA5-4E78-ACB8-93296CE0EF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723" y="661708"/>
            <a:ext cx="1203808" cy="720227"/>
          </a:xfrm>
          <a:prstGeom prst="rect">
            <a:avLst/>
          </a:prstGeom>
        </p:spPr>
      </p:pic>
      <p:sp>
        <p:nvSpPr>
          <p:cNvPr id="11" name="Title 1">
            <a:extLst>
              <a:ext uri="{FF2B5EF4-FFF2-40B4-BE49-F238E27FC236}">
                <a16:creationId xmlns:a16="http://schemas.microsoft.com/office/drawing/2014/main" id="{725C6C45-44D4-42D7-BA9E-E204887C65D7}"/>
              </a:ext>
            </a:extLst>
          </p:cNvPr>
          <p:cNvSpPr>
            <a:spLocks noGrp="1"/>
          </p:cNvSpPr>
          <p:nvPr>
            <p:ph type="ctrTitle" hasCustomPrompt="1"/>
          </p:nvPr>
        </p:nvSpPr>
        <p:spPr>
          <a:xfrm>
            <a:off x="731518" y="2551391"/>
            <a:ext cx="8171156" cy="890115"/>
          </a:xfrm>
        </p:spPr>
        <p:txBody>
          <a:bodyPr wrap="square" anchor="t" anchorCtr="0"/>
          <a:lstStyle>
            <a:lvl1pPr algn="l">
              <a:defRPr sz="5760"/>
            </a:lvl1pPr>
          </a:lstStyle>
          <a:p>
            <a:r>
              <a:rPr lang="en-US" dirty="0"/>
              <a:t>First-use Service Name</a:t>
            </a:r>
          </a:p>
        </p:txBody>
      </p:sp>
      <p:sp>
        <p:nvSpPr>
          <p:cNvPr id="19" name="Subtitle 2">
            <a:extLst>
              <a:ext uri="{FF2B5EF4-FFF2-40B4-BE49-F238E27FC236}">
                <a16:creationId xmlns:a16="http://schemas.microsoft.com/office/drawing/2014/main" id="{7074B130-0519-41A8-AD00-3594A5408558}"/>
              </a:ext>
            </a:extLst>
          </p:cNvPr>
          <p:cNvSpPr>
            <a:spLocks noGrp="1"/>
          </p:cNvSpPr>
          <p:nvPr>
            <p:ph type="subTitle" idx="1" hasCustomPrompt="1"/>
          </p:nvPr>
        </p:nvSpPr>
        <p:spPr>
          <a:xfrm>
            <a:off x="731518" y="3488063"/>
            <a:ext cx="7130437" cy="1174475"/>
          </a:xfrm>
        </p:spPr>
        <p:txBody>
          <a:bodyPr wrap="square"/>
          <a:lstStyle>
            <a:lvl1pPr marL="0" indent="0" algn="l">
              <a:spcAft>
                <a:spcPts val="0"/>
              </a:spcAft>
              <a:buFont typeface="Arial" panose="020B0604020202020204" pitchFamily="34" charset="0"/>
              <a:buNone/>
              <a:defRPr sz="3840" b="0" i="0" cap="none" spc="0" baseline="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dirty="0"/>
              <a:t>Customer outcome/approved PDP tagline</a:t>
            </a:r>
          </a:p>
        </p:txBody>
      </p:sp>
      <p:sp>
        <p:nvSpPr>
          <p:cNvPr id="20" name="Text Placeholder 9">
            <a:extLst>
              <a:ext uri="{FF2B5EF4-FFF2-40B4-BE49-F238E27FC236}">
                <a16:creationId xmlns:a16="http://schemas.microsoft.com/office/drawing/2014/main" id="{0AACB923-69CF-4196-B413-8197B9DF878D}"/>
              </a:ext>
            </a:extLst>
          </p:cNvPr>
          <p:cNvSpPr>
            <a:spLocks noGrp="1"/>
          </p:cNvSpPr>
          <p:nvPr>
            <p:ph type="body" sz="quarter" idx="11" hasCustomPrompt="1"/>
          </p:nvPr>
        </p:nvSpPr>
        <p:spPr>
          <a:xfrm>
            <a:off x="731518" y="5219655"/>
            <a:ext cx="4556762" cy="424732"/>
          </a:xfrm>
        </p:spPr>
        <p:txBody>
          <a:bodyPr wrap="square"/>
          <a:lstStyle>
            <a:lvl1pPr marL="0" indent="0">
              <a:spcAft>
                <a:spcPts val="0"/>
              </a:spcAft>
              <a:buNone/>
              <a:defRPr sz="2400" b="0" i="0" cap="none" spc="0" baseline="0"/>
            </a:lvl1pPr>
          </a:lstStyle>
          <a:p>
            <a:pPr lvl="0"/>
            <a:r>
              <a:rPr lang="en-US" dirty="0"/>
              <a:t>Speaker name (pronouns)</a:t>
            </a:r>
          </a:p>
        </p:txBody>
      </p:sp>
      <p:sp>
        <p:nvSpPr>
          <p:cNvPr id="21" name="Text Placeholder 11">
            <a:extLst>
              <a:ext uri="{FF2B5EF4-FFF2-40B4-BE49-F238E27FC236}">
                <a16:creationId xmlns:a16="http://schemas.microsoft.com/office/drawing/2014/main" id="{89779E5F-FF2C-490F-ABD5-9E57DDAE12FC}"/>
              </a:ext>
            </a:extLst>
          </p:cNvPr>
          <p:cNvSpPr>
            <a:spLocks noGrp="1"/>
          </p:cNvSpPr>
          <p:nvPr>
            <p:ph type="body" sz="quarter" idx="12" hasCustomPrompt="1"/>
          </p:nvPr>
        </p:nvSpPr>
        <p:spPr>
          <a:xfrm>
            <a:off x="731518" y="5715001"/>
            <a:ext cx="4556762" cy="642637"/>
          </a:xfrm>
        </p:spPr>
        <p:txBody>
          <a:bodyPr wrap="square"/>
          <a:lstStyle>
            <a:lvl1pPr marL="0" indent="0">
              <a:spcAft>
                <a:spcPts val="360"/>
              </a:spcAft>
              <a:buNone/>
              <a:defRPr sz="1920"/>
            </a:lvl1pPr>
          </a:lstStyle>
          <a:p>
            <a:pPr lvl="0"/>
            <a:r>
              <a:rPr lang="en-US" dirty="0"/>
              <a:t>Speaker job title</a:t>
            </a:r>
            <a:br>
              <a:rPr lang="en-US" dirty="0"/>
            </a:br>
            <a:r>
              <a:rPr lang="en-US" dirty="0"/>
              <a:t>Speaker company</a:t>
            </a:r>
          </a:p>
        </p:txBody>
      </p:sp>
      <p:sp>
        <p:nvSpPr>
          <p:cNvPr id="3" name="TextBox 2">
            <a:extLst>
              <a:ext uri="{FF2B5EF4-FFF2-40B4-BE49-F238E27FC236}">
                <a16:creationId xmlns:a16="http://schemas.microsoft.com/office/drawing/2014/main" id="{B1CD062E-3DA4-90EC-BBC1-B5371C0A8C61}"/>
              </a:ext>
            </a:extLst>
          </p:cNvPr>
          <p:cNvSpPr txBox="1"/>
          <p:nvPr userDrawn="1"/>
        </p:nvSpPr>
        <p:spPr>
          <a:xfrm>
            <a:off x="605372" y="7667776"/>
            <a:ext cx="3090911" cy="203133"/>
          </a:xfrm>
          <a:prstGeom prst="rect">
            <a:avLst/>
          </a:prstGeom>
          <a:noFill/>
        </p:spPr>
        <p:txBody>
          <a:bodyPr wrap="none" rtlCol="0">
            <a:spAutoFit/>
          </a:bodyPr>
          <a:lstStyle/>
          <a:p>
            <a:pPr algn="l"/>
            <a:r>
              <a:rPr lang="en-US" sz="720" dirty="0">
                <a:solidFill>
                  <a:schemeClr val="tx2"/>
                </a:solidFill>
              </a:rPr>
              <a:t>© 2023, Amazon Web Services, Inc. or its affiliates. All rights reserved.</a:t>
            </a:r>
          </a:p>
        </p:txBody>
      </p:sp>
    </p:spTree>
    <p:extLst>
      <p:ext uri="{BB962C8B-B14F-4D97-AF65-F5344CB8AC3E}">
        <p14:creationId xmlns:p14="http://schemas.microsoft.com/office/powerpoint/2010/main" val="3030088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Slide - Color set 2 -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723" y="661708"/>
            <a:ext cx="1203808" cy="720227"/>
          </a:xfrm>
          <a:prstGeom prst="rect">
            <a:avLst/>
          </a:prstGeom>
        </p:spPr>
      </p:pic>
      <p:sp>
        <p:nvSpPr>
          <p:cNvPr id="11" name="Title 1">
            <a:extLst>
              <a:ext uri="{FF2B5EF4-FFF2-40B4-BE49-F238E27FC236}">
                <a16:creationId xmlns:a16="http://schemas.microsoft.com/office/drawing/2014/main" id="{725C6C45-44D4-42D7-BA9E-E204887C65D7}"/>
              </a:ext>
            </a:extLst>
          </p:cNvPr>
          <p:cNvSpPr>
            <a:spLocks noGrp="1"/>
          </p:cNvSpPr>
          <p:nvPr>
            <p:ph type="ctrTitle" hasCustomPrompt="1"/>
          </p:nvPr>
        </p:nvSpPr>
        <p:spPr>
          <a:xfrm>
            <a:off x="731518" y="2551391"/>
            <a:ext cx="8171156" cy="890115"/>
          </a:xfrm>
        </p:spPr>
        <p:txBody>
          <a:bodyPr wrap="square" anchor="t" anchorCtr="0"/>
          <a:lstStyle>
            <a:lvl1pPr algn="l">
              <a:defRPr sz="5760"/>
            </a:lvl1pPr>
          </a:lstStyle>
          <a:p>
            <a:r>
              <a:rPr lang="en-US" dirty="0"/>
              <a:t>First-use Service Name</a:t>
            </a:r>
          </a:p>
        </p:txBody>
      </p:sp>
      <p:sp>
        <p:nvSpPr>
          <p:cNvPr id="19" name="Subtitle 2">
            <a:extLst>
              <a:ext uri="{FF2B5EF4-FFF2-40B4-BE49-F238E27FC236}">
                <a16:creationId xmlns:a16="http://schemas.microsoft.com/office/drawing/2014/main" id="{7074B130-0519-41A8-AD00-3594A5408558}"/>
              </a:ext>
            </a:extLst>
          </p:cNvPr>
          <p:cNvSpPr>
            <a:spLocks noGrp="1"/>
          </p:cNvSpPr>
          <p:nvPr>
            <p:ph type="subTitle" idx="1" hasCustomPrompt="1"/>
          </p:nvPr>
        </p:nvSpPr>
        <p:spPr>
          <a:xfrm>
            <a:off x="731517" y="3488063"/>
            <a:ext cx="9324997" cy="624145"/>
          </a:xfrm>
        </p:spPr>
        <p:txBody>
          <a:bodyPr wrap="square"/>
          <a:lstStyle>
            <a:lvl1pPr marL="0" indent="0" algn="l">
              <a:spcAft>
                <a:spcPts val="0"/>
              </a:spcAft>
              <a:buFont typeface="Arial" panose="020B0604020202020204" pitchFamily="34" charset="0"/>
              <a:buNone/>
              <a:defRPr sz="3840" b="0" i="0" cap="none" spc="0" baseline="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dirty="0"/>
              <a:t>Customer outcome/approved PDP tagline</a:t>
            </a:r>
          </a:p>
        </p:txBody>
      </p:sp>
      <p:sp>
        <p:nvSpPr>
          <p:cNvPr id="20" name="Text Placeholder 9">
            <a:extLst>
              <a:ext uri="{FF2B5EF4-FFF2-40B4-BE49-F238E27FC236}">
                <a16:creationId xmlns:a16="http://schemas.microsoft.com/office/drawing/2014/main" id="{0AACB923-69CF-4196-B413-8197B9DF878D}"/>
              </a:ext>
            </a:extLst>
          </p:cNvPr>
          <p:cNvSpPr>
            <a:spLocks noGrp="1"/>
          </p:cNvSpPr>
          <p:nvPr>
            <p:ph type="body" sz="quarter" idx="11" hasCustomPrompt="1"/>
          </p:nvPr>
        </p:nvSpPr>
        <p:spPr>
          <a:xfrm>
            <a:off x="731518" y="5219655"/>
            <a:ext cx="4556762" cy="424732"/>
          </a:xfrm>
        </p:spPr>
        <p:txBody>
          <a:bodyPr wrap="square"/>
          <a:lstStyle>
            <a:lvl1pPr marL="0" indent="0">
              <a:spcAft>
                <a:spcPts val="0"/>
              </a:spcAft>
              <a:buNone/>
              <a:defRPr sz="2400" b="0" i="0" cap="none" spc="0" baseline="0"/>
            </a:lvl1pPr>
          </a:lstStyle>
          <a:p>
            <a:pPr lvl="0"/>
            <a:r>
              <a:rPr lang="en-US" dirty="0"/>
              <a:t>Speaker name (pronouns)</a:t>
            </a:r>
          </a:p>
        </p:txBody>
      </p:sp>
      <p:sp>
        <p:nvSpPr>
          <p:cNvPr id="21" name="Text Placeholder 11">
            <a:extLst>
              <a:ext uri="{FF2B5EF4-FFF2-40B4-BE49-F238E27FC236}">
                <a16:creationId xmlns:a16="http://schemas.microsoft.com/office/drawing/2014/main" id="{89779E5F-FF2C-490F-ABD5-9E57DDAE12FC}"/>
              </a:ext>
            </a:extLst>
          </p:cNvPr>
          <p:cNvSpPr>
            <a:spLocks noGrp="1"/>
          </p:cNvSpPr>
          <p:nvPr>
            <p:ph type="body" sz="quarter" idx="12" hasCustomPrompt="1"/>
          </p:nvPr>
        </p:nvSpPr>
        <p:spPr>
          <a:xfrm>
            <a:off x="731518" y="5715001"/>
            <a:ext cx="4556762" cy="642637"/>
          </a:xfrm>
        </p:spPr>
        <p:txBody>
          <a:bodyPr wrap="square"/>
          <a:lstStyle>
            <a:lvl1pPr marL="0" indent="0">
              <a:spcAft>
                <a:spcPts val="360"/>
              </a:spcAft>
              <a:buNone/>
              <a:defRPr sz="1920"/>
            </a:lvl1pPr>
          </a:lstStyle>
          <a:p>
            <a:pPr lvl="0"/>
            <a:r>
              <a:rPr lang="en-US" dirty="0"/>
              <a:t>Speaker job title</a:t>
            </a:r>
            <a:br>
              <a:rPr lang="en-US" dirty="0"/>
            </a:br>
            <a:r>
              <a:rPr lang="en-US" dirty="0"/>
              <a:t>Speaker company</a:t>
            </a:r>
          </a:p>
        </p:txBody>
      </p:sp>
      <p:sp>
        <p:nvSpPr>
          <p:cNvPr id="3" name="TextBox 2">
            <a:extLst>
              <a:ext uri="{FF2B5EF4-FFF2-40B4-BE49-F238E27FC236}">
                <a16:creationId xmlns:a16="http://schemas.microsoft.com/office/drawing/2014/main" id="{B1CD062E-3DA4-90EC-BBC1-B5371C0A8C61}"/>
              </a:ext>
            </a:extLst>
          </p:cNvPr>
          <p:cNvSpPr txBox="1"/>
          <p:nvPr userDrawn="1"/>
        </p:nvSpPr>
        <p:spPr>
          <a:xfrm>
            <a:off x="605372" y="7667776"/>
            <a:ext cx="3090911" cy="203133"/>
          </a:xfrm>
          <a:prstGeom prst="rect">
            <a:avLst/>
          </a:prstGeom>
          <a:noFill/>
        </p:spPr>
        <p:txBody>
          <a:bodyPr wrap="none" rtlCol="0">
            <a:spAutoFit/>
          </a:bodyPr>
          <a:lstStyle/>
          <a:p>
            <a:pPr algn="l"/>
            <a:r>
              <a:rPr lang="en-US" sz="720" dirty="0">
                <a:solidFill>
                  <a:schemeClr val="tx2"/>
                </a:solidFill>
              </a:rPr>
              <a:t>© 2023, Amazon Web Services, Inc. or its affiliates. All rights reserved.</a:t>
            </a:r>
          </a:p>
        </p:txBody>
      </p:sp>
    </p:spTree>
    <p:extLst>
      <p:ext uri="{BB962C8B-B14F-4D97-AF65-F5344CB8AC3E}">
        <p14:creationId xmlns:p14="http://schemas.microsoft.com/office/powerpoint/2010/main" val="1100975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Slide - Color set 2 - do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BFCC986-4AA5-4E78-ACB8-93296CE0EF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723" y="661708"/>
            <a:ext cx="1203808" cy="720227"/>
          </a:xfrm>
          <a:prstGeom prst="rect">
            <a:avLst/>
          </a:prstGeom>
        </p:spPr>
      </p:pic>
      <p:sp>
        <p:nvSpPr>
          <p:cNvPr id="11" name="Title 1">
            <a:extLst>
              <a:ext uri="{FF2B5EF4-FFF2-40B4-BE49-F238E27FC236}">
                <a16:creationId xmlns:a16="http://schemas.microsoft.com/office/drawing/2014/main" id="{725C6C45-44D4-42D7-BA9E-E204887C65D7}"/>
              </a:ext>
            </a:extLst>
          </p:cNvPr>
          <p:cNvSpPr>
            <a:spLocks noGrp="1"/>
          </p:cNvSpPr>
          <p:nvPr>
            <p:ph type="ctrTitle" hasCustomPrompt="1"/>
          </p:nvPr>
        </p:nvSpPr>
        <p:spPr>
          <a:xfrm>
            <a:off x="731518" y="2551391"/>
            <a:ext cx="8171156" cy="890115"/>
          </a:xfrm>
        </p:spPr>
        <p:txBody>
          <a:bodyPr wrap="square" anchor="t" anchorCtr="0"/>
          <a:lstStyle>
            <a:lvl1pPr algn="l">
              <a:defRPr sz="5760"/>
            </a:lvl1pPr>
          </a:lstStyle>
          <a:p>
            <a:r>
              <a:rPr lang="en-US" dirty="0"/>
              <a:t>First-use Service Name</a:t>
            </a:r>
          </a:p>
        </p:txBody>
      </p:sp>
      <p:sp>
        <p:nvSpPr>
          <p:cNvPr id="19" name="Subtitle 2">
            <a:extLst>
              <a:ext uri="{FF2B5EF4-FFF2-40B4-BE49-F238E27FC236}">
                <a16:creationId xmlns:a16="http://schemas.microsoft.com/office/drawing/2014/main" id="{7074B130-0519-41A8-AD00-3594A5408558}"/>
              </a:ext>
            </a:extLst>
          </p:cNvPr>
          <p:cNvSpPr>
            <a:spLocks noGrp="1"/>
          </p:cNvSpPr>
          <p:nvPr>
            <p:ph type="subTitle" idx="1" hasCustomPrompt="1"/>
          </p:nvPr>
        </p:nvSpPr>
        <p:spPr>
          <a:xfrm>
            <a:off x="731518" y="3488063"/>
            <a:ext cx="6949442" cy="1174475"/>
          </a:xfrm>
        </p:spPr>
        <p:txBody>
          <a:bodyPr wrap="square"/>
          <a:lstStyle>
            <a:lvl1pPr marL="0" indent="0" algn="l">
              <a:spcAft>
                <a:spcPts val="0"/>
              </a:spcAft>
              <a:buFont typeface="Arial" panose="020B0604020202020204" pitchFamily="34" charset="0"/>
              <a:buNone/>
              <a:defRPr sz="3840" b="0" i="0" cap="none" spc="0" baseline="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dirty="0"/>
              <a:t>Customer outcome/approved PDP tagline</a:t>
            </a:r>
          </a:p>
        </p:txBody>
      </p:sp>
      <p:sp>
        <p:nvSpPr>
          <p:cNvPr id="20" name="Text Placeholder 9">
            <a:extLst>
              <a:ext uri="{FF2B5EF4-FFF2-40B4-BE49-F238E27FC236}">
                <a16:creationId xmlns:a16="http://schemas.microsoft.com/office/drawing/2014/main" id="{0AACB923-69CF-4196-B413-8197B9DF878D}"/>
              </a:ext>
            </a:extLst>
          </p:cNvPr>
          <p:cNvSpPr>
            <a:spLocks noGrp="1"/>
          </p:cNvSpPr>
          <p:nvPr>
            <p:ph type="body" sz="quarter" idx="11" hasCustomPrompt="1"/>
          </p:nvPr>
        </p:nvSpPr>
        <p:spPr>
          <a:xfrm>
            <a:off x="731518" y="5219655"/>
            <a:ext cx="4556762" cy="424732"/>
          </a:xfrm>
        </p:spPr>
        <p:txBody>
          <a:bodyPr wrap="square"/>
          <a:lstStyle>
            <a:lvl1pPr marL="0" indent="0">
              <a:spcAft>
                <a:spcPts val="0"/>
              </a:spcAft>
              <a:buNone/>
              <a:defRPr sz="2400" b="0" i="0" cap="none" spc="0" baseline="0"/>
            </a:lvl1pPr>
          </a:lstStyle>
          <a:p>
            <a:pPr lvl="0"/>
            <a:r>
              <a:rPr lang="en-US" dirty="0"/>
              <a:t>Speaker name (pronouns)</a:t>
            </a:r>
          </a:p>
        </p:txBody>
      </p:sp>
      <p:sp>
        <p:nvSpPr>
          <p:cNvPr id="21" name="Text Placeholder 11">
            <a:extLst>
              <a:ext uri="{FF2B5EF4-FFF2-40B4-BE49-F238E27FC236}">
                <a16:creationId xmlns:a16="http://schemas.microsoft.com/office/drawing/2014/main" id="{89779E5F-FF2C-490F-ABD5-9E57DDAE12FC}"/>
              </a:ext>
            </a:extLst>
          </p:cNvPr>
          <p:cNvSpPr>
            <a:spLocks noGrp="1"/>
          </p:cNvSpPr>
          <p:nvPr>
            <p:ph type="body" sz="quarter" idx="12" hasCustomPrompt="1"/>
          </p:nvPr>
        </p:nvSpPr>
        <p:spPr>
          <a:xfrm>
            <a:off x="731518" y="5715001"/>
            <a:ext cx="4556762" cy="642637"/>
          </a:xfrm>
        </p:spPr>
        <p:txBody>
          <a:bodyPr wrap="square"/>
          <a:lstStyle>
            <a:lvl1pPr marL="0" indent="0">
              <a:spcAft>
                <a:spcPts val="360"/>
              </a:spcAft>
              <a:buNone/>
              <a:defRPr sz="1920"/>
            </a:lvl1pPr>
          </a:lstStyle>
          <a:p>
            <a:pPr lvl="0"/>
            <a:r>
              <a:rPr lang="en-US" dirty="0"/>
              <a:t>Speaker job title</a:t>
            </a:r>
            <a:br>
              <a:rPr lang="en-US" dirty="0"/>
            </a:br>
            <a:r>
              <a:rPr lang="en-US" dirty="0"/>
              <a:t>Speaker company</a:t>
            </a:r>
          </a:p>
        </p:txBody>
      </p:sp>
      <p:sp>
        <p:nvSpPr>
          <p:cNvPr id="3" name="TextBox 2">
            <a:extLst>
              <a:ext uri="{FF2B5EF4-FFF2-40B4-BE49-F238E27FC236}">
                <a16:creationId xmlns:a16="http://schemas.microsoft.com/office/drawing/2014/main" id="{B1CD062E-3DA4-90EC-BBC1-B5371C0A8C61}"/>
              </a:ext>
            </a:extLst>
          </p:cNvPr>
          <p:cNvSpPr txBox="1"/>
          <p:nvPr userDrawn="1"/>
        </p:nvSpPr>
        <p:spPr>
          <a:xfrm>
            <a:off x="605372" y="7667776"/>
            <a:ext cx="3090911" cy="203133"/>
          </a:xfrm>
          <a:prstGeom prst="rect">
            <a:avLst/>
          </a:prstGeom>
          <a:noFill/>
        </p:spPr>
        <p:txBody>
          <a:bodyPr wrap="none" rtlCol="0">
            <a:spAutoFit/>
          </a:bodyPr>
          <a:lstStyle/>
          <a:p>
            <a:pPr algn="l"/>
            <a:r>
              <a:rPr lang="en-US" sz="720" dirty="0">
                <a:solidFill>
                  <a:schemeClr val="tx2"/>
                </a:solidFill>
              </a:rPr>
              <a:t>© 2023, Amazon Web Services, Inc. or its affiliates. All rights reserved.</a:t>
            </a:r>
          </a:p>
        </p:txBody>
      </p:sp>
    </p:spTree>
    <p:extLst>
      <p:ext uri="{BB962C8B-B14F-4D97-AF65-F5344CB8AC3E}">
        <p14:creationId xmlns:p14="http://schemas.microsoft.com/office/powerpoint/2010/main" val="3962330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_Slide_and_Subtitle">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686548D8-D9FB-054A-9AD0-44D0696002ED}"/>
              </a:ext>
            </a:extLst>
          </p:cNvPr>
          <p:cNvPicPr>
            <a:picLocks noChangeAspect="1"/>
          </p:cNvPicPr>
          <p:nvPr userDrawn="1"/>
        </p:nvPicPr>
        <p:blipFill>
          <a:blip r:embed="rId2"/>
          <a:stretch>
            <a:fill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dirty="0"/>
              <a:t>Edit Master text styles</a:t>
            </a:r>
          </a:p>
        </p:txBody>
      </p:sp>
    </p:spTree>
    <p:extLst>
      <p:ext uri="{BB962C8B-B14F-4D97-AF65-F5344CB8AC3E}">
        <p14:creationId xmlns:p14="http://schemas.microsoft.com/office/powerpoint/2010/main" val="2124837561"/>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Slide - Color set 2 - do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BFCC986-4AA5-4E78-ACB8-93296CE0EF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723" y="661708"/>
            <a:ext cx="1203808" cy="720227"/>
          </a:xfrm>
          <a:prstGeom prst="rect">
            <a:avLst/>
          </a:prstGeom>
        </p:spPr>
      </p:pic>
      <p:sp>
        <p:nvSpPr>
          <p:cNvPr id="11" name="Title 1">
            <a:extLst>
              <a:ext uri="{FF2B5EF4-FFF2-40B4-BE49-F238E27FC236}">
                <a16:creationId xmlns:a16="http://schemas.microsoft.com/office/drawing/2014/main" id="{725C6C45-44D4-42D7-BA9E-E204887C65D7}"/>
              </a:ext>
            </a:extLst>
          </p:cNvPr>
          <p:cNvSpPr>
            <a:spLocks noGrp="1"/>
          </p:cNvSpPr>
          <p:nvPr>
            <p:ph type="ctrTitle" hasCustomPrompt="1"/>
          </p:nvPr>
        </p:nvSpPr>
        <p:spPr>
          <a:xfrm>
            <a:off x="731518" y="2551391"/>
            <a:ext cx="8171156" cy="890115"/>
          </a:xfrm>
        </p:spPr>
        <p:txBody>
          <a:bodyPr wrap="square" anchor="t" anchorCtr="0"/>
          <a:lstStyle>
            <a:lvl1pPr algn="l">
              <a:defRPr sz="5760"/>
            </a:lvl1pPr>
          </a:lstStyle>
          <a:p>
            <a:r>
              <a:rPr lang="en-US" dirty="0"/>
              <a:t>First-use Service Name</a:t>
            </a:r>
          </a:p>
        </p:txBody>
      </p:sp>
      <p:sp>
        <p:nvSpPr>
          <p:cNvPr id="19" name="Subtitle 2">
            <a:extLst>
              <a:ext uri="{FF2B5EF4-FFF2-40B4-BE49-F238E27FC236}">
                <a16:creationId xmlns:a16="http://schemas.microsoft.com/office/drawing/2014/main" id="{7074B130-0519-41A8-AD00-3594A5408558}"/>
              </a:ext>
            </a:extLst>
          </p:cNvPr>
          <p:cNvSpPr>
            <a:spLocks noGrp="1"/>
          </p:cNvSpPr>
          <p:nvPr>
            <p:ph type="subTitle" idx="1" hasCustomPrompt="1"/>
          </p:nvPr>
        </p:nvSpPr>
        <p:spPr>
          <a:xfrm>
            <a:off x="731518" y="3488063"/>
            <a:ext cx="7051252" cy="1174475"/>
          </a:xfrm>
        </p:spPr>
        <p:txBody>
          <a:bodyPr wrap="square"/>
          <a:lstStyle>
            <a:lvl1pPr marL="0" indent="0" algn="l">
              <a:spcAft>
                <a:spcPts val="0"/>
              </a:spcAft>
              <a:buFont typeface="Arial" panose="020B0604020202020204" pitchFamily="34" charset="0"/>
              <a:buNone/>
              <a:defRPr sz="3840" b="0" i="0" cap="none" spc="0" baseline="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dirty="0"/>
              <a:t>Customer outcome/approved PDP tagline</a:t>
            </a:r>
          </a:p>
        </p:txBody>
      </p:sp>
      <p:sp>
        <p:nvSpPr>
          <p:cNvPr id="20" name="Text Placeholder 9">
            <a:extLst>
              <a:ext uri="{FF2B5EF4-FFF2-40B4-BE49-F238E27FC236}">
                <a16:creationId xmlns:a16="http://schemas.microsoft.com/office/drawing/2014/main" id="{0AACB923-69CF-4196-B413-8197B9DF878D}"/>
              </a:ext>
            </a:extLst>
          </p:cNvPr>
          <p:cNvSpPr>
            <a:spLocks noGrp="1"/>
          </p:cNvSpPr>
          <p:nvPr>
            <p:ph type="body" sz="quarter" idx="11" hasCustomPrompt="1"/>
          </p:nvPr>
        </p:nvSpPr>
        <p:spPr>
          <a:xfrm>
            <a:off x="731518" y="5219655"/>
            <a:ext cx="4556762" cy="424732"/>
          </a:xfrm>
        </p:spPr>
        <p:txBody>
          <a:bodyPr wrap="square"/>
          <a:lstStyle>
            <a:lvl1pPr marL="0" indent="0">
              <a:spcAft>
                <a:spcPts val="0"/>
              </a:spcAft>
              <a:buNone/>
              <a:defRPr sz="2400" b="0" i="0" cap="none" spc="0" baseline="0"/>
            </a:lvl1pPr>
          </a:lstStyle>
          <a:p>
            <a:pPr lvl="0"/>
            <a:r>
              <a:rPr lang="en-US" dirty="0"/>
              <a:t>Speaker name (pronouns)</a:t>
            </a:r>
          </a:p>
        </p:txBody>
      </p:sp>
      <p:sp>
        <p:nvSpPr>
          <p:cNvPr id="21" name="Text Placeholder 11">
            <a:extLst>
              <a:ext uri="{FF2B5EF4-FFF2-40B4-BE49-F238E27FC236}">
                <a16:creationId xmlns:a16="http://schemas.microsoft.com/office/drawing/2014/main" id="{89779E5F-FF2C-490F-ABD5-9E57DDAE12FC}"/>
              </a:ext>
            </a:extLst>
          </p:cNvPr>
          <p:cNvSpPr>
            <a:spLocks noGrp="1"/>
          </p:cNvSpPr>
          <p:nvPr>
            <p:ph type="body" sz="quarter" idx="12" hasCustomPrompt="1"/>
          </p:nvPr>
        </p:nvSpPr>
        <p:spPr>
          <a:xfrm>
            <a:off x="731518" y="5715001"/>
            <a:ext cx="4556762" cy="642637"/>
          </a:xfrm>
        </p:spPr>
        <p:txBody>
          <a:bodyPr wrap="square"/>
          <a:lstStyle>
            <a:lvl1pPr marL="0" indent="0">
              <a:spcAft>
                <a:spcPts val="360"/>
              </a:spcAft>
              <a:buNone/>
              <a:defRPr sz="1920"/>
            </a:lvl1pPr>
          </a:lstStyle>
          <a:p>
            <a:pPr lvl="0"/>
            <a:r>
              <a:rPr lang="en-US" dirty="0"/>
              <a:t>Speaker job title</a:t>
            </a:r>
            <a:br>
              <a:rPr lang="en-US" dirty="0"/>
            </a:br>
            <a:r>
              <a:rPr lang="en-US" dirty="0"/>
              <a:t>Speaker company</a:t>
            </a:r>
          </a:p>
        </p:txBody>
      </p:sp>
      <p:sp>
        <p:nvSpPr>
          <p:cNvPr id="3" name="TextBox 2">
            <a:extLst>
              <a:ext uri="{FF2B5EF4-FFF2-40B4-BE49-F238E27FC236}">
                <a16:creationId xmlns:a16="http://schemas.microsoft.com/office/drawing/2014/main" id="{B1CD062E-3DA4-90EC-BBC1-B5371C0A8C61}"/>
              </a:ext>
            </a:extLst>
          </p:cNvPr>
          <p:cNvSpPr txBox="1"/>
          <p:nvPr userDrawn="1"/>
        </p:nvSpPr>
        <p:spPr>
          <a:xfrm>
            <a:off x="605372" y="7667776"/>
            <a:ext cx="3090911" cy="203133"/>
          </a:xfrm>
          <a:prstGeom prst="rect">
            <a:avLst/>
          </a:prstGeom>
          <a:noFill/>
        </p:spPr>
        <p:txBody>
          <a:bodyPr wrap="none" rtlCol="0">
            <a:spAutoFit/>
          </a:bodyPr>
          <a:lstStyle/>
          <a:p>
            <a:pPr algn="l"/>
            <a:r>
              <a:rPr lang="en-US" sz="720" dirty="0">
                <a:solidFill>
                  <a:schemeClr val="tx2"/>
                </a:solidFill>
              </a:rPr>
              <a:t>© 2023, Amazon Web Services, Inc. or its affiliates. All rights reserved.</a:t>
            </a:r>
          </a:p>
        </p:txBody>
      </p:sp>
    </p:spTree>
    <p:extLst>
      <p:ext uri="{BB962C8B-B14F-4D97-AF65-F5344CB8AC3E}">
        <p14:creationId xmlns:p14="http://schemas.microsoft.com/office/powerpoint/2010/main" val="1997680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Slide - Color set 3 -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BFCC986-4AA5-4E78-ACB8-93296CE0EF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723" y="661708"/>
            <a:ext cx="1203808" cy="720227"/>
          </a:xfrm>
          <a:prstGeom prst="rect">
            <a:avLst/>
          </a:prstGeom>
        </p:spPr>
      </p:pic>
      <p:sp>
        <p:nvSpPr>
          <p:cNvPr id="11" name="Title 1">
            <a:extLst>
              <a:ext uri="{FF2B5EF4-FFF2-40B4-BE49-F238E27FC236}">
                <a16:creationId xmlns:a16="http://schemas.microsoft.com/office/drawing/2014/main" id="{725C6C45-44D4-42D7-BA9E-E204887C65D7}"/>
              </a:ext>
            </a:extLst>
          </p:cNvPr>
          <p:cNvSpPr>
            <a:spLocks noGrp="1"/>
          </p:cNvSpPr>
          <p:nvPr>
            <p:ph type="ctrTitle" hasCustomPrompt="1"/>
          </p:nvPr>
        </p:nvSpPr>
        <p:spPr>
          <a:xfrm>
            <a:off x="731518" y="2551391"/>
            <a:ext cx="8171156" cy="890115"/>
          </a:xfrm>
        </p:spPr>
        <p:txBody>
          <a:bodyPr wrap="square" anchor="t" anchorCtr="0"/>
          <a:lstStyle>
            <a:lvl1pPr algn="l">
              <a:defRPr sz="5760"/>
            </a:lvl1pPr>
          </a:lstStyle>
          <a:p>
            <a:r>
              <a:rPr lang="en-US" dirty="0"/>
              <a:t>First-use Service Name</a:t>
            </a:r>
          </a:p>
        </p:txBody>
      </p:sp>
      <p:sp>
        <p:nvSpPr>
          <p:cNvPr id="19" name="Subtitle 2">
            <a:extLst>
              <a:ext uri="{FF2B5EF4-FFF2-40B4-BE49-F238E27FC236}">
                <a16:creationId xmlns:a16="http://schemas.microsoft.com/office/drawing/2014/main" id="{7074B130-0519-41A8-AD00-3594A5408558}"/>
              </a:ext>
            </a:extLst>
          </p:cNvPr>
          <p:cNvSpPr>
            <a:spLocks noGrp="1"/>
          </p:cNvSpPr>
          <p:nvPr>
            <p:ph type="subTitle" idx="1" hasCustomPrompt="1"/>
          </p:nvPr>
        </p:nvSpPr>
        <p:spPr>
          <a:xfrm>
            <a:off x="731517" y="3488063"/>
            <a:ext cx="9324997" cy="624145"/>
          </a:xfrm>
        </p:spPr>
        <p:txBody>
          <a:bodyPr wrap="square"/>
          <a:lstStyle>
            <a:lvl1pPr marL="0" indent="0" algn="l">
              <a:spcAft>
                <a:spcPts val="0"/>
              </a:spcAft>
              <a:buFont typeface="Arial" panose="020B0604020202020204" pitchFamily="34" charset="0"/>
              <a:buNone/>
              <a:defRPr sz="3840" b="0" i="0" cap="none" spc="0" baseline="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dirty="0"/>
              <a:t>Customer outcome/approved PDP tagline</a:t>
            </a:r>
          </a:p>
        </p:txBody>
      </p:sp>
      <p:sp>
        <p:nvSpPr>
          <p:cNvPr id="20" name="Text Placeholder 9">
            <a:extLst>
              <a:ext uri="{FF2B5EF4-FFF2-40B4-BE49-F238E27FC236}">
                <a16:creationId xmlns:a16="http://schemas.microsoft.com/office/drawing/2014/main" id="{0AACB923-69CF-4196-B413-8197B9DF878D}"/>
              </a:ext>
            </a:extLst>
          </p:cNvPr>
          <p:cNvSpPr>
            <a:spLocks noGrp="1"/>
          </p:cNvSpPr>
          <p:nvPr>
            <p:ph type="body" sz="quarter" idx="11" hasCustomPrompt="1"/>
          </p:nvPr>
        </p:nvSpPr>
        <p:spPr>
          <a:xfrm>
            <a:off x="731518" y="5219655"/>
            <a:ext cx="4556762" cy="424732"/>
          </a:xfrm>
        </p:spPr>
        <p:txBody>
          <a:bodyPr wrap="square"/>
          <a:lstStyle>
            <a:lvl1pPr marL="0" indent="0">
              <a:spcAft>
                <a:spcPts val="0"/>
              </a:spcAft>
              <a:buNone/>
              <a:defRPr sz="2400" b="0" i="0" cap="none" spc="0" baseline="0"/>
            </a:lvl1pPr>
          </a:lstStyle>
          <a:p>
            <a:pPr lvl="0"/>
            <a:r>
              <a:rPr lang="en-US" dirty="0"/>
              <a:t>Speaker name (pronouns)</a:t>
            </a:r>
          </a:p>
        </p:txBody>
      </p:sp>
      <p:sp>
        <p:nvSpPr>
          <p:cNvPr id="21" name="Text Placeholder 11">
            <a:extLst>
              <a:ext uri="{FF2B5EF4-FFF2-40B4-BE49-F238E27FC236}">
                <a16:creationId xmlns:a16="http://schemas.microsoft.com/office/drawing/2014/main" id="{89779E5F-FF2C-490F-ABD5-9E57DDAE12FC}"/>
              </a:ext>
            </a:extLst>
          </p:cNvPr>
          <p:cNvSpPr>
            <a:spLocks noGrp="1"/>
          </p:cNvSpPr>
          <p:nvPr>
            <p:ph type="body" sz="quarter" idx="12" hasCustomPrompt="1"/>
          </p:nvPr>
        </p:nvSpPr>
        <p:spPr>
          <a:xfrm>
            <a:off x="731518" y="5715001"/>
            <a:ext cx="4556762" cy="642637"/>
          </a:xfrm>
        </p:spPr>
        <p:txBody>
          <a:bodyPr wrap="square"/>
          <a:lstStyle>
            <a:lvl1pPr marL="0" indent="0">
              <a:spcAft>
                <a:spcPts val="360"/>
              </a:spcAft>
              <a:buNone/>
              <a:defRPr sz="1920"/>
            </a:lvl1pPr>
          </a:lstStyle>
          <a:p>
            <a:pPr lvl="0"/>
            <a:r>
              <a:rPr lang="en-US" dirty="0"/>
              <a:t>Speaker job title</a:t>
            </a:r>
            <a:br>
              <a:rPr lang="en-US" dirty="0"/>
            </a:br>
            <a:r>
              <a:rPr lang="en-US" dirty="0"/>
              <a:t>Speaker company</a:t>
            </a:r>
          </a:p>
        </p:txBody>
      </p:sp>
      <p:sp>
        <p:nvSpPr>
          <p:cNvPr id="3" name="TextBox 2">
            <a:extLst>
              <a:ext uri="{FF2B5EF4-FFF2-40B4-BE49-F238E27FC236}">
                <a16:creationId xmlns:a16="http://schemas.microsoft.com/office/drawing/2014/main" id="{B1CD062E-3DA4-90EC-BBC1-B5371C0A8C61}"/>
              </a:ext>
            </a:extLst>
          </p:cNvPr>
          <p:cNvSpPr txBox="1"/>
          <p:nvPr userDrawn="1"/>
        </p:nvSpPr>
        <p:spPr>
          <a:xfrm>
            <a:off x="605372" y="7667776"/>
            <a:ext cx="3090911" cy="203133"/>
          </a:xfrm>
          <a:prstGeom prst="rect">
            <a:avLst/>
          </a:prstGeom>
          <a:noFill/>
        </p:spPr>
        <p:txBody>
          <a:bodyPr wrap="none" rtlCol="0">
            <a:spAutoFit/>
          </a:bodyPr>
          <a:lstStyle/>
          <a:p>
            <a:pPr algn="l"/>
            <a:r>
              <a:rPr lang="en-US" sz="720" dirty="0">
                <a:solidFill>
                  <a:schemeClr val="tx2"/>
                </a:solidFill>
              </a:rPr>
              <a:t>© 2023, Amazon Web Services, Inc. or its affiliates. All rights reserved.</a:t>
            </a:r>
          </a:p>
        </p:txBody>
      </p:sp>
    </p:spTree>
    <p:extLst>
      <p:ext uri="{BB962C8B-B14F-4D97-AF65-F5344CB8AC3E}">
        <p14:creationId xmlns:p14="http://schemas.microsoft.com/office/powerpoint/2010/main" val="745618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Slide - Color set 3 - do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723" y="661708"/>
            <a:ext cx="1203808" cy="720227"/>
          </a:xfrm>
          <a:prstGeom prst="rect">
            <a:avLst/>
          </a:prstGeom>
        </p:spPr>
      </p:pic>
      <p:sp>
        <p:nvSpPr>
          <p:cNvPr id="11" name="Title 1">
            <a:extLst>
              <a:ext uri="{FF2B5EF4-FFF2-40B4-BE49-F238E27FC236}">
                <a16:creationId xmlns:a16="http://schemas.microsoft.com/office/drawing/2014/main" id="{725C6C45-44D4-42D7-BA9E-E204887C65D7}"/>
              </a:ext>
            </a:extLst>
          </p:cNvPr>
          <p:cNvSpPr>
            <a:spLocks noGrp="1"/>
          </p:cNvSpPr>
          <p:nvPr>
            <p:ph type="ctrTitle" hasCustomPrompt="1"/>
          </p:nvPr>
        </p:nvSpPr>
        <p:spPr>
          <a:xfrm>
            <a:off x="731518" y="2551391"/>
            <a:ext cx="8171156" cy="890115"/>
          </a:xfrm>
        </p:spPr>
        <p:txBody>
          <a:bodyPr wrap="square" anchor="t" anchorCtr="0"/>
          <a:lstStyle>
            <a:lvl1pPr algn="l">
              <a:defRPr sz="5760"/>
            </a:lvl1pPr>
          </a:lstStyle>
          <a:p>
            <a:r>
              <a:rPr lang="en-US" dirty="0"/>
              <a:t>First-use Service Name</a:t>
            </a:r>
          </a:p>
        </p:txBody>
      </p:sp>
      <p:sp>
        <p:nvSpPr>
          <p:cNvPr id="19" name="Subtitle 2">
            <a:extLst>
              <a:ext uri="{FF2B5EF4-FFF2-40B4-BE49-F238E27FC236}">
                <a16:creationId xmlns:a16="http://schemas.microsoft.com/office/drawing/2014/main" id="{7074B130-0519-41A8-AD00-3594A5408558}"/>
              </a:ext>
            </a:extLst>
          </p:cNvPr>
          <p:cNvSpPr>
            <a:spLocks noGrp="1"/>
          </p:cNvSpPr>
          <p:nvPr>
            <p:ph type="subTitle" idx="1" hasCustomPrompt="1"/>
          </p:nvPr>
        </p:nvSpPr>
        <p:spPr>
          <a:xfrm>
            <a:off x="731518" y="3488063"/>
            <a:ext cx="6994691" cy="1174475"/>
          </a:xfrm>
        </p:spPr>
        <p:txBody>
          <a:bodyPr wrap="square"/>
          <a:lstStyle>
            <a:lvl1pPr marL="0" indent="0" algn="l">
              <a:spcAft>
                <a:spcPts val="0"/>
              </a:spcAft>
              <a:buFont typeface="Arial" panose="020B0604020202020204" pitchFamily="34" charset="0"/>
              <a:buNone/>
              <a:defRPr sz="3840" b="0" i="0" cap="none" spc="0" baseline="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dirty="0"/>
              <a:t>Customer outcome/approved PDP tagline</a:t>
            </a:r>
          </a:p>
        </p:txBody>
      </p:sp>
      <p:sp>
        <p:nvSpPr>
          <p:cNvPr id="20" name="Text Placeholder 9">
            <a:extLst>
              <a:ext uri="{FF2B5EF4-FFF2-40B4-BE49-F238E27FC236}">
                <a16:creationId xmlns:a16="http://schemas.microsoft.com/office/drawing/2014/main" id="{0AACB923-69CF-4196-B413-8197B9DF878D}"/>
              </a:ext>
            </a:extLst>
          </p:cNvPr>
          <p:cNvSpPr>
            <a:spLocks noGrp="1"/>
          </p:cNvSpPr>
          <p:nvPr>
            <p:ph type="body" sz="quarter" idx="11" hasCustomPrompt="1"/>
          </p:nvPr>
        </p:nvSpPr>
        <p:spPr>
          <a:xfrm>
            <a:off x="731518" y="5219655"/>
            <a:ext cx="4556762" cy="424732"/>
          </a:xfrm>
        </p:spPr>
        <p:txBody>
          <a:bodyPr wrap="square"/>
          <a:lstStyle>
            <a:lvl1pPr marL="0" indent="0">
              <a:spcAft>
                <a:spcPts val="0"/>
              </a:spcAft>
              <a:buNone/>
              <a:defRPr sz="2400" b="0" i="0" cap="none" spc="0" baseline="0"/>
            </a:lvl1pPr>
          </a:lstStyle>
          <a:p>
            <a:pPr lvl="0"/>
            <a:r>
              <a:rPr lang="en-US" dirty="0"/>
              <a:t>Speaker name (pronouns)</a:t>
            </a:r>
          </a:p>
        </p:txBody>
      </p:sp>
      <p:sp>
        <p:nvSpPr>
          <p:cNvPr id="21" name="Text Placeholder 11">
            <a:extLst>
              <a:ext uri="{FF2B5EF4-FFF2-40B4-BE49-F238E27FC236}">
                <a16:creationId xmlns:a16="http://schemas.microsoft.com/office/drawing/2014/main" id="{89779E5F-FF2C-490F-ABD5-9E57DDAE12FC}"/>
              </a:ext>
            </a:extLst>
          </p:cNvPr>
          <p:cNvSpPr>
            <a:spLocks noGrp="1"/>
          </p:cNvSpPr>
          <p:nvPr>
            <p:ph type="body" sz="quarter" idx="12" hasCustomPrompt="1"/>
          </p:nvPr>
        </p:nvSpPr>
        <p:spPr>
          <a:xfrm>
            <a:off x="731518" y="5715001"/>
            <a:ext cx="4556762" cy="642637"/>
          </a:xfrm>
        </p:spPr>
        <p:txBody>
          <a:bodyPr wrap="square"/>
          <a:lstStyle>
            <a:lvl1pPr marL="0" indent="0">
              <a:spcAft>
                <a:spcPts val="360"/>
              </a:spcAft>
              <a:buNone/>
              <a:defRPr sz="1920"/>
            </a:lvl1pPr>
          </a:lstStyle>
          <a:p>
            <a:pPr lvl="0"/>
            <a:r>
              <a:rPr lang="en-US" dirty="0"/>
              <a:t>Speaker job title</a:t>
            </a:r>
            <a:br>
              <a:rPr lang="en-US" dirty="0"/>
            </a:br>
            <a:r>
              <a:rPr lang="en-US" dirty="0"/>
              <a:t>Speaker company</a:t>
            </a:r>
          </a:p>
        </p:txBody>
      </p:sp>
      <p:sp>
        <p:nvSpPr>
          <p:cNvPr id="3" name="TextBox 2">
            <a:extLst>
              <a:ext uri="{FF2B5EF4-FFF2-40B4-BE49-F238E27FC236}">
                <a16:creationId xmlns:a16="http://schemas.microsoft.com/office/drawing/2014/main" id="{B1CD062E-3DA4-90EC-BBC1-B5371C0A8C61}"/>
              </a:ext>
            </a:extLst>
          </p:cNvPr>
          <p:cNvSpPr txBox="1"/>
          <p:nvPr userDrawn="1"/>
        </p:nvSpPr>
        <p:spPr>
          <a:xfrm>
            <a:off x="605372" y="7667776"/>
            <a:ext cx="3090911" cy="203133"/>
          </a:xfrm>
          <a:prstGeom prst="rect">
            <a:avLst/>
          </a:prstGeom>
          <a:noFill/>
        </p:spPr>
        <p:txBody>
          <a:bodyPr wrap="none" rtlCol="0">
            <a:spAutoFit/>
          </a:bodyPr>
          <a:lstStyle/>
          <a:p>
            <a:pPr algn="l"/>
            <a:r>
              <a:rPr lang="en-US" sz="720" dirty="0">
                <a:solidFill>
                  <a:schemeClr val="tx2"/>
                </a:solidFill>
              </a:rPr>
              <a:t>© 2023, Amazon Web Services, Inc. or its affiliates. All rights reserved.</a:t>
            </a:r>
          </a:p>
        </p:txBody>
      </p:sp>
    </p:spTree>
    <p:extLst>
      <p:ext uri="{BB962C8B-B14F-4D97-AF65-F5344CB8AC3E}">
        <p14:creationId xmlns:p14="http://schemas.microsoft.com/office/powerpoint/2010/main" val="810345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 Color set 3 - do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BFCC986-4AA5-4E78-ACB8-93296CE0EF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723" y="661708"/>
            <a:ext cx="1203808" cy="720227"/>
          </a:xfrm>
          <a:prstGeom prst="rect">
            <a:avLst/>
          </a:prstGeom>
        </p:spPr>
      </p:pic>
      <p:sp>
        <p:nvSpPr>
          <p:cNvPr id="11" name="Title 1">
            <a:extLst>
              <a:ext uri="{FF2B5EF4-FFF2-40B4-BE49-F238E27FC236}">
                <a16:creationId xmlns:a16="http://schemas.microsoft.com/office/drawing/2014/main" id="{725C6C45-44D4-42D7-BA9E-E204887C65D7}"/>
              </a:ext>
            </a:extLst>
          </p:cNvPr>
          <p:cNvSpPr>
            <a:spLocks noGrp="1"/>
          </p:cNvSpPr>
          <p:nvPr>
            <p:ph type="ctrTitle" hasCustomPrompt="1"/>
          </p:nvPr>
        </p:nvSpPr>
        <p:spPr>
          <a:xfrm>
            <a:off x="731518" y="2551391"/>
            <a:ext cx="8171156" cy="890115"/>
          </a:xfrm>
        </p:spPr>
        <p:txBody>
          <a:bodyPr wrap="square" anchor="t" anchorCtr="0"/>
          <a:lstStyle>
            <a:lvl1pPr algn="l">
              <a:defRPr sz="5760"/>
            </a:lvl1pPr>
          </a:lstStyle>
          <a:p>
            <a:r>
              <a:rPr lang="en-US" dirty="0"/>
              <a:t>First-use Service Name</a:t>
            </a:r>
          </a:p>
        </p:txBody>
      </p:sp>
      <p:sp>
        <p:nvSpPr>
          <p:cNvPr id="19" name="Subtitle 2">
            <a:extLst>
              <a:ext uri="{FF2B5EF4-FFF2-40B4-BE49-F238E27FC236}">
                <a16:creationId xmlns:a16="http://schemas.microsoft.com/office/drawing/2014/main" id="{7074B130-0519-41A8-AD00-3594A5408558}"/>
              </a:ext>
            </a:extLst>
          </p:cNvPr>
          <p:cNvSpPr>
            <a:spLocks noGrp="1"/>
          </p:cNvSpPr>
          <p:nvPr>
            <p:ph type="subTitle" idx="1" hasCustomPrompt="1"/>
          </p:nvPr>
        </p:nvSpPr>
        <p:spPr>
          <a:xfrm>
            <a:off x="731517" y="3488063"/>
            <a:ext cx="7209622" cy="1174475"/>
          </a:xfrm>
        </p:spPr>
        <p:txBody>
          <a:bodyPr wrap="square"/>
          <a:lstStyle>
            <a:lvl1pPr marL="0" indent="0" algn="l">
              <a:spcAft>
                <a:spcPts val="0"/>
              </a:spcAft>
              <a:buFont typeface="Arial" panose="020B0604020202020204" pitchFamily="34" charset="0"/>
              <a:buNone/>
              <a:defRPr sz="3840" b="0" i="0" cap="none" spc="0" baseline="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dirty="0"/>
              <a:t>Customer outcome/approved PDP tagline</a:t>
            </a:r>
          </a:p>
        </p:txBody>
      </p:sp>
      <p:sp>
        <p:nvSpPr>
          <p:cNvPr id="20" name="Text Placeholder 9">
            <a:extLst>
              <a:ext uri="{FF2B5EF4-FFF2-40B4-BE49-F238E27FC236}">
                <a16:creationId xmlns:a16="http://schemas.microsoft.com/office/drawing/2014/main" id="{0AACB923-69CF-4196-B413-8197B9DF878D}"/>
              </a:ext>
            </a:extLst>
          </p:cNvPr>
          <p:cNvSpPr>
            <a:spLocks noGrp="1"/>
          </p:cNvSpPr>
          <p:nvPr>
            <p:ph type="body" sz="quarter" idx="11" hasCustomPrompt="1"/>
          </p:nvPr>
        </p:nvSpPr>
        <p:spPr>
          <a:xfrm>
            <a:off x="731518" y="5219655"/>
            <a:ext cx="4556762" cy="424732"/>
          </a:xfrm>
        </p:spPr>
        <p:txBody>
          <a:bodyPr wrap="square"/>
          <a:lstStyle>
            <a:lvl1pPr marL="0" indent="0">
              <a:spcAft>
                <a:spcPts val="0"/>
              </a:spcAft>
              <a:buNone/>
              <a:defRPr sz="2400" b="0" i="0" cap="none" spc="0" baseline="0"/>
            </a:lvl1pPr>
          </a:lstStyle>
          <a:p>
            <a:pPr lvl="0"/>
            <a:r>
              <a:rPr lang="en-US" dirty="0"/>
              <a:t>Speaker name (pronouns)</a:t>
            </a:r>
          </a:p>
        </p:txBody>
      </p:sp>
      <p:sp>
        <p:nvSpPr>
          <p:cNvPr id="21" name="Text Placeholder 11">
            <a:extLst>
              <a:ext uri="{FF2B5EF4-FFF2-40B4-BE49-F238E27FC236}">
                <a16:creationId xmlns:a16="http://schemas.microsoft.com/office/drawing/2014/main" id="{89779E5F-FF2C-490F-ABD5-9E57DDAE12FC}"/>
              </a:ext>
            </a:extLst>
          </p:cNvPr>
          <p:cNvSpPr>
            <a:spLocks noGrp="1"/>
          </p:cNvSpPr>
          <p:nvPr>
            <p:ph type="body" sz="quarter" idx="12" hasCustomPrompt="1"/>
          </p:nvPr>
        </p:nvSpPr>
        <p:spPr>
          <a:xfrm>
            <a:off x="731518" y="5715001"/>
            <a:ext cx="4556762" cy="642637"/>
          </a:xfrm>
        </p:spPr>
        <p:txBody>
          <a:bodyPr wrap="square"/>
          <a:lstStyle>
            <a:lvl1pPr marL="0" indent="0">
              <a:spcAft>
                <a:spcPts val="360"/>
              </a:spcAft>
              <a:buNone/>
              <a:defRPr sz="1920"/>
            </a:lvl1pPr>
          </a:lstStyle>
          <a:p>
            <a:pPr lvl="0"/>
            <a:r>
              <a:rPr lang="en-US" dirty="0"/>
              <a:t>Speaker job title</a:t>
            </a:r>
            <a:br>
              <a:rPr lang="en-US" dirty="0"/>
            </a:br>
            <a:r>
              <a:rPr lang="en-US" dirty="0"/>
              <a:t>Speaker company</a:t>
            </a:r>
          </a:p>
        </p:txBody>
      </p:sp>
      <p:sp>
        <p:nvSpPr>
          <p:cNvPr id="3" name="TextBox 2">
            <a:extLst>
              <a:ext uri="{FF2B5EF4-FFF2-40B4-BE49-F238E27FC236}">
                <a16:creationId xmlns:a16="http://schemas.microsoft.com/office/drawing/2014/main" id="{B1CD062E-3DA4-90EC-BBC1-B5371C0A8C61}"/>
              </a:ext>
            </a:extLst>
          </p:cNvPr>
          <p:cNvSpPr txBox="1"/>
          <p:nvPr userDrawn="1"/>
        </p:nvSpPr>
        <p:spPr>
          <a:xfrm>
            <a:off x="605372" y="7667776"/>
            <a:ext cx="3090911" cy="203133"/>
          </a:xfrm>
          <a:prstGeom prst="rect">
            <a:avLst/>
          </a:prstGeom>
          <a:noFill/>
        </p:spPr>
        <p:txBody>
          <a:bodyPr wrap="none" rtlCol="0">
            <a:spAutoFit/>
          </a:bodyPr>
          <a:lstStyle/>
          <a:p>
            <a:pPr algn="l"/>
            <a:r>
              <a:rPr lang="en-US" sz="720" dirty="0">
                <a:solidFill>
                  <a:schemeClr val="tx2"/>
                </a:solidFill>
              </a:rPr>
              <a:t>© 2023, Amazon Web Services, Inc. or its affiliates. All rights reserved.</a:t>
            </a:r>
          </a:p>
        </p:txBody>
      </p:sp>
    </p:spTree>
    <p:extLst>
      <p:ext uri="{BB962C8B-B14F-4D97-AF65-F5344CB8AC3E}">
        <p14:creationId xmlns:p14="http://schemas.microsoft.com/office/powerpoint/2010/main" val="82987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 Color set 4 -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BFCC986-4AA5-4E78-ACB8-93296CE0EF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723" y="661708"/>
            <a:ext cx="1203808" cy="720227"/>
          </a:xfrm>
          <a:prstGeom prst="rect">
            <a:avLst/>
          </a:prstGeom>
        </p:spPr>
      </p:pic>
      <p:sp>
        <p:nvSpPr>
          <p:cNvPr id="11" name="Title 1">
            <a:extLst>
              <a:ext uri="{FF2B5EF4-FFF2-40B4-BE49-F238E27FC236}">
                <a16:creationId xmlns:a16="http://schemas.microsoft.com/office/drawing/2014/main" id="{725C6C45-44D4-42D7-BA9E-E204887C65D7}"/>
              </a:ext>
            </a:extLst>
          </p:cNvPr>
          <p:cNvSpPr>
            <a:spLocks noGrp="1"/>
          </p:cNvSpPr>
          <p:nvPr>
            <p:ph type="ctrTitle" hasCustomPrompt="1"/>
          </p:nvPr>
        </p:nvSpPr>
        <p:spPr>
          <a:xfrm>
            <a:off x="731518" y="2551391"/>
            <a:ext cx="8171156" cy="890115"/>
          </a:xfrm>
        </p:spPr>
        <p:txBody>
          <a:bodyPr wrap="square" anchor="t" anchorCtr="0"/>
          <a:lstStyle>
            <a:lvl1pPr algn="l">
              <a:defRPr sz="5760"/>
            </a:lvl1pPr>
          </a:lstStyle>
          <a:p>
            <a:r>
              <a:rPr lang="en-US" dirty="0"/>
              <a:t>First-use Service Name</a:t>
            </a:r>
          </a:p>
        </p:txBody>
      </p:sp>
      <p:sp>
        <p:nvSpPr>
          <p:cNvPr id="19" name="Subtitle 2">
            <a:extLst>
              <a:ext uri="{FF2B5EF4-FFF2-40B4-BE49-F238E27FC236}">
                <a16:creationId xmlns:a16="http://schemas.microsoft.com/office/drawing/2014/main" id="{7074B130-0519-41A8-AD00-3594A5408558}"/>
              </a:ext>
            </a:extLst>
          </p:cNvPr>
          <p:cNvSpPr>
            <a:spLocks noGrp="1"/>
          </p:cNvSpPr>
          <p:nvPr>
            <p:ph type="subTitle" idx="1" hasCustomPrompt="1"/>
          </p:nvPr>
        </p:nvSpPr>
        <p:spPr>
          <a:xfrm>
            <a:off x="731518" y="3488063"/>
            <a:ext cx="9766171" cy="624145"/>
          </a:xfrm>
        </p:spPr>
        <p:txBody>
          <a:bodyPr wrap="square"/>
          <a:lstStyle>
            <a:lvl1pPr marL="0" indent="0" algn="l">
              <a:spcAft>
                <a:spcPts val="0"/>
              </a:spcAft>
              <a:buFont typeface="Arial" panose="020B0604020202020204" pitchFamily="34" charset="0"/>
              <a:buNone/>
              <a:defRPr sz="3840" b="0" i="0" cap="none" spc="0" baseline="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dirty="0"/>
              <a:t>Customer outcome/approved PDP tagline</a:t>
            </a:r>
          </a:p>
        </p:txBody>
      </p:sp>
      <p:sp>
        <p:nvSpPr>
          <p:cNvPr id="20" name="Text Placeholder 9">
            <a:extLst>
              <a:ext uri="{FF2B5EF4-FFF2-40B4-BE49-F238E27FC236}">
                <a16:creationId xmlns:a16="http://schemas.microsoft.com/office/drawing/2014/main" id="{0AACB923-69CF-4196-B413-8197B9DF878D}"/>
              </a:ext>
            </a:extLst>
          </p:cNvPr>
          <p:cNvSpPr>
            <a:spLocks noGrp="1"/>
          </p:cNvSpPr>
          <p:nvPr>
            <p:ph type="body" sz="quarter" idx="11" hasCustomPrompt="1"/>
          </p:nvPr>
        </p:nvSpPr>
        <p:spPr>
          <a:xfrm>
            <a:off x="731518" y="5219655"/>
            <a:ext cx="4556762" cy="424732"/>
          </a:xfrm>
        </p:spPr>
        <p:txBody>
          <a:bodyPr wrap="square"/>
          <a:lstStyle>
            <a:lvl1pPr marL="0" indent="0">
              <a:spcAft>
                <a:spcPts val="0"/>
              </a:spcAft>
              <a:buNone/>
              <a:defRPr sz="2400" b="0" i="0" cap="none" spc="0" baseline="0"/>
            </a:lvl1pPr>
          </a:lstStyle>
          <a:p>
            <a:pPr lvl="0"/>
            <a:r>
              <a:rPr lang="en-US" dirty="0"/>
              <a:t>Speaker name (pronouns)</a:t>
            </a:r>
          </a:p>
        </p:txBody>
      </p:sp>
      <p:sp>
        <p:nvSpPr>
          <p:cNvPr id="21" name="Text Placeholder 11">
            <a:extLst>
              <a:ext uri="{FF2B5EF4-FFF2-40B4-BE49-F238E27FC236}">
                <a16:creationId xmlns:a16="http://schemas.microsoft.com/office/drawing/2014/main" id="{89779E5F-FF2C-490F-ABD5-9E57DDAE12FC}"/>
              </a:ext>
            </a:extLst>
          </p:cNvPr>
          <p:cNvSpPr>
            <a:spLocks noGrp="1"/>
          </p:cNvSpPr>
          <p:nvPr>
            <p:ph type="body" sz="quarter" idx="12" hasCustomPrompt="1"/>
          </p:nvPr>
        </p:nvSpPr>
        <p:spPr>
          <a:xfrm>
            <a:off x="731518" y="5715001"/>
            <a:ext cx="4556762" cy="642637"/>
          </a:xfrm>
        </p:spPr>
        <p:txBody>
          <a:bodyPr wrap="square"/>
          <a:lstStyle>
            <a:lvl1pPr marL="0" indent="0">
              <a:spcAft>
                <a:spcPts val="360"/>
              </a:spcAft>
              <a:buNone/>
              <a:defRPr sz="1920"/>
            </a:lvl1pPr>
          </a:lstStyle>
          <a:p>
            <a:pPr lvl="0"/>
            <a:r>
              <a:rPr lang="en-US" dirty="0"/>
              <a:t>Speaker job title</a:t>
            </a:r>
            <a:br>
              <a:rPr lang="en-US" dirty="0"/>
            </a:br>
            <a:r>
              <a:rPr lang="en-US" dirty="0"/>
              <a:t>Speaker company</a:t>
            </a:r>
          </a:p>
        </p:txBody>
      </p:sp>
      <p:sp>
        <p:nvSpPr>
          <p:cNvPr id="3" name="TextBox 2">
            <a:extLst>
              <a:ext uri="{FF2B5EF4-FFF2-40B4-BE49-F238E27FC236}">
                <a16:creationId xmlns:a16="http://schemas.microsoft.com/office/drawing/2014/main" id="{B1CD062E-3DA4-90EC-BBC1-B5371C0A8C61}"/>
              </a:ext>
            </a:extLst>
          </p:cNvPr>
          <p:cNvSpPr txBox="1"/>
          <p:nvPr userDrawn="1"/>
        </p:nvSpPr>
        <p:spPr>
          <a:xfrm>
            <a:off x="605372" y="7667776"/>
            <a:ext cx="3090911" cy="203133"/>
          </a:xfrm>
          <a:prstGeom prst="rect">
            <a:avLst/>
          </a:prstGeom>
          <a:noFill/>
        </p:spPr>
        <p:txBody>
          <a:bodyPr wrap="none" rtlCol="0">
            <a:spAutoFit/>
          </a:bodyPr>
          <a:lstStyle/>
          <a:p>
            <a:pPr algn="l"/>
            <a:r>
              <a:rPr lang="en-US" sz="720" dirty="0">
                <a:solidFill>
                  <a:schemeClr val="tx2"/>
                </a:solidFill>
              </a:rPr>
              <a:t>© 2023, Amazon Web Services, Inc. or its affiliates. All rights reserved.</a:t>
            </a:r>
          </a:p>
        </p:txBody>
      </p:sp>
    </p:spTree>
    <p:extLst>
      <p:ext uri="{BB962C8B-B14F-4D97-AF65-F5344CB8AC3E}">
        <p14:creationId xmlns:p14="http://schemas.microsoft.com/office/powerpoint/2010/main" val="1778624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Slide - Color set 4 - dot 1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BFCC986-4AA5-4E78-ACB8-93296CE0EF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723" y="661708"/>
            <a:ext cx="1203808" cy="720227"/>
          </a:xfrm>
          <a:prstGeom prst="rect">
            <a:avLst/>
          </a:prstGeom>
        </p:spPr>
      </p:pic>
      <p:sp>
        <p:nvSpPr>
          <p:cNvPr id="11" name="Title 1">
            <a:extLst>
              <a:ext uri="{FF2B5EF4-FFF2-40B4-BE49-F238E27FC236}">
                <a16:creationId xmlns:a16="http://schemas.microsoft.com/office/drawing/2014/main" id="{725C6C45-44D4-42D7-BA9E-E204887C65D7}"/>
              </a:ext>
            </a:extLst>
          </p:cNvPr>
          <p:cNvSpPr>
            <a:spLocks noGrp="1"/>
          </p:cNvSpPr>
          <p:nvPr>
            <p:ph type="ctrTitle" hasCustomPrompt="1"/>
          </p:nvPr>
        </p:nvSpPr>
        <p:spPr>
          <a:xfrm>
            <a:off x="731518" y="2551391"/>
            <a:ext cx="8171156" cy="890115"/>
          </a:xfrm>
        </p:spPr>
        <p:txBody>
          <a:bodyPr wrap="square" anchor="t" anchorCtr="0"/>
          <a:lstStyle>
            <a:lvl1pPr algn="l">
              <a:defRPr sz="5760"/>
            </a:lvl1pPr>
          </a:lstStyle>
          <a:p>
            <a:r>
              <a:rPr lang="en-US" dirty="0"/>
              <a:t>First-use Service Name</a:t>
            </a:r>
          </a:p>
        </p:txBody>
      </p:sp>
      <p:sp>
        <p:nvSpPr>
          <p:cNvPr id="19" name="Subtitle 2">
            <a:extLst>
              <a:ext uri="{FF2B5EF4-FFF2-40B4-BE49-F238E27FC236}">
                <a16:creationId xmlns:a16="http://schemas.microsoft.com/office/drawing/2014/main" id="{7074B130-0519-41A8-AD00-3594A5408558}"/>
              </a:ext>
            </a:extLst>
          </p:cNvPr>
          <p:cNvSpPr>
            <a:spLocks noGrp="1"/>
          </p:cNvSpPr>
          <p:nvPr>
            <p:ph type="subTitle" idx="1" hasCustomPrompt="1"/>
          </p:nvPr>
        </p:nvSpPr>
        <p:spPr>
          <a:xfrm>
            <a:off x="731518" y="3488063"/>
            <a:ext cx="7017316" cy="1174475"/>
          </a:xfrm>
        </p:spPr>
        <p:txBody>
          <a:bodyPr wrap="square"/>
          <a:lstStyle>
            <a:lvl1pPr marL="0" indent="0" algn="l">
              <a:spcAft>
                <a:spcPts val="0"/>
              </a:spcAft>
              <a:buFont typeface="Arial" panose="020B0604020202020204" pitchFamily="34" charset="0"/>
              <a:buNone/>
              <a:defRPr sz="3840" b="0" i="0" cap="none" spc="0" baseline="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dirty="0"/>
              <a:t>Customer outcome/approved PDP tagline</a:t>
            </a:r>
          </a:p>
        </p:txBody>
      </p:sp>
      <p:sp>
        <p:nvSpPr>
          <p:cNvPr id="20" name="Text Placeholder 9">
            <a:extLst>
              <a:ext uri="{FF2B5EF4-FFF2-40B4-BE49-F238E27FC236}">
                <a16:creationId xmlns:a16="http://schemas.microsoft.com/office/drawing/2014/main" id="{0AACB923-69CF-4196-B413-8197B9DF878D}"/>
              </a:ext>
            </a:extLst>
          </p:cNvPr>
          <p:cNvSpPr>
            <a:spLocks noGrp="1"/>
          </p:cNvSpPr>
          <p:nvPr>
            <p:ph type="body" sz="quarter" idx="11" hasCustomPrompt="1"/>
          </p:nvPr>
        </p:nvSpPr>
        <p:spPr>
          <a:xfrm>
            <a:off x="731518" y="5219655"/>
            <a:ext cx="4556762" cy="424732"/>
          </a:xfrm>
        </p:spPr>
        <p:txBody>
          <a:bodyPr wrap="square"/>
          <a:lstStyle>
            <a:lvl1pPr marL="0" indent="0">
              <a:spcAft>
                <a:spcPts val="0"/>
              </a:spcAft>
              <a:buNone/>
              <a:defRPr sz="2400" b="0" i="0" cap="none" spc="0" baseline="0"/>
            </a:lvl1pPr>
          </a:lstStyle>
          <a:p>
            <a:pPr lvl="0"/>
            <a:r>
              <a:rPr lang="en-US" dirty="0"/>
              <a:t>Speaker name (pronouns)</a:t>
            </a:r>
          </a:p>
        </p:txBody>
      </p:sp>
      <p:sp>
        <p:nvSpPr>
          <p:cNvPr id="21" name="Text Placeholder 11">
            <a:extLst>
              <a:ext uri="{FF2B5EF4-FFF2-40B4-BE49-F238E27FC236}">
                <a16:creationId xmlns:a16="http://schemas.microsoft.com/office/drawing/2014/main" id="{89779E5F-FF2C-490F-ABD5-9E57DDAE12FC}"/>
              </a:ext>
            </a:extLst>
          </p:cNvPr>
          <p:cNvSpPr>
            <a:spLocks noGrp="1"/>
          </p:cNvSpPr>
          <p:nvPr>
            <p:ph type="body" sz="quarter" idx="12" hasCustomPrompt="1"/>
          </p:nvPr>
        </p:nvSpPr>
        <p:spPr>
          <a:xfrm>
            <a:off x="731518" y="5715001"/>
            <a:ext cx="4556762" cy="642637"/>
          </a:xfrm>
        </p:spPr>
        <p:txBody>
          <a:bodyPr wrap="square"/>
          <a:lstStyle>
            <a:lvl1pPr marL="0" indent="0">
              <a:spcAft>
                <a:spcPts val="360"/>
              </a:spcAft>
              <a:buNone/>
              <a:defRPr sz="1920"/>
            </a:lvl1pPr>
          </a:lstStyle>
          <a:p>
            <a:pPr lvl="0"/>
            <a:r>
              <a:rPr lang="en-US" dirty="0"/>
              <a:t>Speaker job title</a:t>
            </a:r>
            <a:br>
              <a:rPr lang="en-US" dirty="0"/>
            </a:br>
            <a:r>
              <a:rPr lang="en-US" dirty="0"/>
              <a:t>Speaker company</a:t>
            </a:r>
          </a:p>
        </p:txBody>
      </p:sp>
      <p:sp>
        <p:nvSpPr>
          <p:cNvPr id="3" name="TextBox 2">
            <a:extLst>
              <a:ext uri="{FF2B5EF4-FFF2-40B4-BE49-F238E27FC236}">
                <a16:creationId xmlns:a16="http://schemas.microsoft.com/office/drawing/2014/main" id="{B1CD062E-3DA4-90EC-BBC1-B5371C0A8C61}"/>
              </a:ext>
            </a:extLst>
          </p:cNvPr>
          <p:cNvSpPr txBox="1"/>
          <p:nvPr userDrawn="1"/>
        </p:nvSpPr>
        <p:spPr>
          <a:xfrm>
            <a:off x="605372" y="7667776"/>
            <a:ext cx="3090911" cy="203133"/>
          </a:xfrm>
          <a:prstGeom prst="rect">
            <a:avLst/>
          </a:prstGeom>
          <a:noFill/>
        </p:spPr>
        <p:txBody>
          <a:bodyPr wrap="none" rtlCol="0">
            <a:spAutoFit/>
          </a:bodyPr>
          <a:lstStyle/>
          <a:p>
            <a:pPr algn="l"/>
            <a:r>
              <a:rPr lang="en-US" sz="720" dirty="0">
                <a:solidFill>
                  <a:schemeClr val="tx2"/>
                </a:solidFill>
              </a:rPr>
              <a:t>© 2023, Amazon Web Services, Inc. or its affiliates. All rights reserved.</a:t>
            </a:r>
          </a:p>
        </p:txBody>
      </p:sp>
    </p:spTree>
    <p:extLst>
      <p:ext uri="{BB962C8B-B14F-4D97-AF65-F5344CB8AC3E}">
        <p14:creationId xmlns:p14="http://schemas.microsoft.com/office/powerpoint/2010/main" val="4044664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Slide - Color set 4 - do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BFCC986-4AA5-4E78-ACB8-93296CE0EF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723" y="661708"/>
            <a:ext cx="1203808" cy="720227"/>
          </a:xfrm>
          <a:prstGeom prst="rect">
            <a:avLst/>
          </a:prstGeom>
        </p:spPr>
      </p:pic>
      <p:sp>
        <p:nvSpPr>
          <p:cNvPr id="11" name="Title 1">
            <a:extLst>
              <a:ext uri="{FF2B5EF4-FFF2-40B4-BE49-F238E27FC236}">
                <a16:creationId xmlns:a16="http://schemas.microsoft.com/office/drawing/2014/main" id="{725C6C45-44D4-42D7-BA9E-E204887C65D7}"/>
              </a:ext>
            </a:extLst>
          </p:cNvPr>
          <p:cNvSpPr>
            <a:spLocks noGrp="1"/>
          </p:cNvSpPr>
          <p:nvPr>
            <p:ph type="ctrTitle" hasCustomPrompt="1"/>
          </p:nvPr>
        </p:nvSpPr>
        <p:spPr>
          <a:xfrm>
            <a:off x="731518" y="2551391"/>
            <a:ext cx="8171156" cy="890115"/>
          </a:xfrm>
        </p:spPr>
        <p:txBody>
          <a:bodyPr wrap="square" anchor="t" anchorCtr="0"/>
          <a:lstStyle>
            <a:lvl1pPr algn="l">
              <a:defRPr sz="5760"/>
            </a:lvl1pPr>
          </a:lstStyle>
          <a:p>
            <a:r>
              <a:rPr lang="en-US" dirty="0"/>
              <a:t>First-use Service Name</a:t>
            </a:r>
          </a:p>
        </p:txBody>
      </p:sp>
      <p:sp>
        <p:nvSpPr>
          <p:cNvPr id="19" name="Subtitle 2">
            <a:extLst>
              <a:ext uri="{FF2B5EF4-FFF2-40B4-BE49-F238E27FC236}">
                <a16:creationId xmlns:a16="http://schemas.microsoft.com/office/drawing/2014/main" id="{7074B130-0519-41A8-AD00-3594A5408558}"/>
              </a:ext>
            </a:extLst>
          </p:cNvPr>
          <p:cNvSpPr>
            <a:spLocks noGrp="1"/>
          </p:cNvSpPr>
          <p:nvPr>
            <p:ph type="subTitle" idx="1" hasCustomPrompt="1"/>
          </p:nvPr>
        </p:nvSpPr>
        <p:spPr>
          <a:xfrm>
            <a:off x="731518" y="3488063"/>
            <a:ext cx="6711887" cy="1174475"/>
          </a:xfrm>
        </p:spPr>
        <p:txBody>
          <a:bodyPr wrap="square"/>
          <a:lstStyle>
            <a:lvl1pPr marL="0" indent="0" algn="l">
              <a:spcAft>
                <a:spcPts val="0"/>
              </a:spcAft>
              <a:buFont typeface="Arial" panose="020B0604020202020204" pitchFamily="34" charset="0"/>
              <a:buNone/>
              <a:defRPr sz="3840" b="0" i="0" cap="none" spc="0" baseline="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dirty="0"/>
              <a:t>Customer outcome/approved PDP tagline</a:t>
            </a:r>
          </a:p>
        </p:txBody>
      </p:sp>
      <p:sp>
        <p:nvSpPr>
          <p:cNvPr id="20" name="Text Placeholder 9">
            <a:extLst>
              <a:ext uri="{FF2B5EF4-FFF2-40B4-BE49-F238E27FC236}">
                <a16:creationId xmlns:a16="http://schemas.microsoft.com/office/drawing/2014/main" id="{0AACB923-69CF-4196-B413-8197B9DF878D}"/>
              </a:ext>
            </a:extLst>
          </p:cNvPr>
          <p:cNvSpPr>
            <a:spLocks noGrp="1"/>
          </p:cNvSpPr>
          <p:nvPr>
            <p:ph type="body" sz="quarter" idx="11" hasCustomPrompt="1"/>
          </p:nvPr>
        </p:nvSpPr>
        <p:spPr>
          <a:xfrm>
            <a:off x="731518" y="5219655"/>
            <a:ext cx="4556762" cy="424732"/>
          </a:xfrm>
        </p:spPr>
        <p:txBody>
          <a:bodyPr wrap="square"/>
          <a:lstStyle>
            <a:lvl1pPr marL="0" indent="0">
              <a:spcAft>
                <a:spcPts val="0"/>
              </a:spcAft>
              <a:buNone/>
              <a:defRPr sz="2400" b="0" i="0" cap="none" spc="0" baseline="0"/>
            </a:lvl1pPr>
          </a:lstStyle>
          <a:p>
            <a:pPr lvl="0"/>
            <a:r>
              <a:rPr lang="en-US" dirty="0"/>
              <a:t>Speaker name (pronouns)</a:t>
            </a:r>
          </a:p>
        </p:txBody>
      </p:sp>
      <p:sp>
        <p:nvSpPr>
          <p:cNvPr id="21" name="Text Placeholder 11">
            <a:extLst>
              <a:ext uri="{FF2B5EF4-FFF2-40B4-BE49-F238E27FC236}">
                <a16:creationId xmlns:a16="http://schemas.microsoft.com/office/drawing/2014/main" id="{89779E5F-FF2C-490F-ABD5-9E57DDAE12FC}"/>
              </a:ext>
            </a:extLst>
          </p:cNvPr>
          <p:cNvSpPr>
            <a:spLocks noGrp="1"/>
          </p:cNvSpPr>
          <p:nvPr>
            <p:ph type="body" sz="quarter" idx="12" hasCustomPrompt="1"/>
          </p:nvPr>
        </p:nvSpPr>
        <p:spPr>
          <a:xfrm>
            <a:off x="731518" y="5715001"/>
            <a:ext cx="4556762" cy="642637"/>
          </a:xfrm>
        </p:spPr>
        <p:txBody>
          <a:bodyPr wrap="square"/>
          <a:lstStyle>
            <a:lvl1pPr marL="0" indent="0">
              <a:spcAft>
                <a:spcPts val="360"/>
              </a:spcAft>
              <a:buNone/>
              <a:defRPr sz="1920"/>
            </a:lvl1pPr>
          </a:lstStyle>
          <a:p>
            <a:pPr lvl="0"/>
            <a:r>
              <a:rPr lang="en-US" dirty="0"/>
              <a:t>Speaker job title</a:t>
            </a:r>
            <a:br>
              <a:rPr lang="en-US" dirty="0"/>
            </a:br>
            <a:r>
              <a:rPr lang="en-US" dirty="0"/>
              <a:t>Speaker company</a:t>
            </a:r>
          </a:p>
        </p:txBody>
      </p:sp>
      <p:sp>
        <p:nvSpPr>
          <p:cNvPr id="3" name="TextBox 2">
            <a:extLst>
              <a:ext uri="{FF2B5EF4-FFF2-40B4-BE49-F238E27FC236}">
                <a16:creationId xmlns:a16="http://schemas.microsoft.com/office/drawing/2014/main" id="{B1CD062E-3DA4-90EC-BBC1-B5371C0A8C61}"/>
              </a:ext>
            </a:extLst>
          </p:cNvPr>
          <p:cNvSpPr txBox="1"/>
          <p:nvPr userDrawn="1"/>
        </p:nvSpPr>
        <p:spPr>
          <a:xfrm>
            <a:off x="605372" y="7667776"/>
            <a:ext cx="3090911" cy="203133"/>
          </a:xfrm>
          <a:prstGeom prst="rect">
            <a:avLst/>
          </a:prstGeom>
          <a:noFill/>
        </p:spPr>
        <p:txBody>
          <a:bodyPr wrap="none" rtlCol="0">
            <a:spAutoFit/>
          </a:bodyPr>
          <a:lstStyle/>
          <a:p>
            <a:pPr algn="l"/>
            <a:r>
              <a:rPr lang="en-US" sz="720" dirty="0">
                <a:solidFill>
                  <a:schemeClr val="tx2"/>
                </a:solidFill>
              </a:rPr>
              <a:t>© 2023, Amazon Web Services, Inc. or its affiliates. All rights reserved.</a:t>
            </a:r>
          </a:p>
        </p:txBody>
      </p:sp>
    </p:spTree>
    <p:extLst>
      <p:ext uri="{BB962C8B-B14F-4D97-AF65-F5344CB8AC3E}">
        <p14:creationId xmlns:p14="http://schemas.microsoft.com/office/powerpoint/2010/main" val="85409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a:xfrm>
            <a:off x="731520" y="446883"/>
            <a:ext cx="13167360" cy="642637"/>
          </a:xfrm>
        </p:spPr>
        <p:txBody>
          <a:bodyPr/>
          <a:lstStyle>
            <a:lvl1pPr>
              <a:defRPr/>
            </a:lvl1pPr>
          </a:lstStyle>
          <a:p>
            <a:r>
              <a:rPr lang="en-US" dirty="0"/>
              <a:t>Agenda layout</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p>
            <a:endParaRPr lang="en-US" dirty="0"/>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p>
            <a:endParaRPr lang="en-US" dirty="0"/>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p>
            <a:fld id="{EB4B8DE2-A4E8-46E4-8BBF-D75455EFF32C}" type="slidenum">
              <a:rPr lang="en-US" smtClean="0"/>
              <a:pPr/>
              <a:t>‹#›</a:t>
            </a:fld>
            <a:endParaRPr lang="en-US" dirty="0"/>
          </a:p>
        </p:txBody>
      </p:sp>
      <p:sp>
        <p:nvSpPr>
          <p:cNvPr id="8" name="Text Placeholder 6">
            <a:extLst>
              <a:ext uri="{FF2B5EF4-FFF2-40B4-BE49-F238E27FC236}">
                <a16:creationId xmlns:a16="http://schemas.microsoft.com/office/drawing/2014/main" id="{60178058-1FAE-4C45-8C2E-1EFD6ABAC015}"/>
              </a:ext>
            </a:extLst>
          </p:cNvPr>
          <p:cNvSpPr>
            <a:spLocks noGrp="1"/>
          </p:cNvSpPr>
          <p:nvPr>
            <p:ph type="body" sz="quarter" idx="10" hasCustomPrompt="1"/>
          </p:nvPr>
        </p:nvSpPr>
        <p:spPr>
          <a:xfrm>
            <a:off x="731522" y="1656727"/>
            <a:ext cx="13167360" cy="491225"/>
          </a:xfrm>
        </p:spPr>
        <p:txBody>
          <a:bodyPr/>
          <a:lstStyle>
            <a:lvl1pPr marL="0" indent="0">
              <a:spcAft>
                <a:spcPts val="3600"/>
              </a:spcAft>
              <a:buNone/>
              <a:defRPr sz="2880"/>
            </a:lvl1pPr>
            <a:lvl2pPr marL="0" indent="0">
              <a:spcAft>
                <a:spcPts val="3600"/>
              </a:spcAft>
              <a:buNone/>
              <a:defRPr sz="2880"/>
            </a:lvl2pPr>
            <a:lvl3pPr marL="0" indent="0">
              <a:spcAft>
                <a:spcPts val="3600"/>
              </a:spcAft>
              <a:buNone/>
              <a:defRPr sz="2880"/>
            </a:lvl3pPr>
            <a:lvl4pPr marL="0" indent="0">
              <a:spcAft>
                <a:spcPts val="3600"/>
              </a:spcAft>
              <a:buNone/>
              <a:defRPr sz="2880"/>
            </a:lvl4pPr>
            <a:lvl5pPr marL="0" indent="0">
              <a:spcAft>
                <a:spcPts val="3600"/>
              </a:spcAft>
              <a:buNone/>
              <a:defRPr sz="2880"/>
            </a:lvl5pPr>
          </a:lstStyle>
          <a:p>
            <a:pPr lvl="0"/>
            <a:r>
              <a:rPr lang="en-US" dirty="0"/>
              <a:t>Enter high-level agenda items</a:t>
            </a:r>
          </a:p>
        </p:txBody>
      </p:sp>
    </p:spTree>
    <p:extLst>
      <p:ext uri="{BB962C8B-B14F-4D97-AF65-F5344CB8AC3E}">
        <p14:creationId xmlns:p14="http://schemas.microsoft.com/office/powerpoint/2010/main" val="2819703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731520" y="446883"/>
            <a:ext cx="13167360" cy="642637"/>
          </a:xfrm>
        </p:spPr>
        <p:txBody>
          <a:bodyPr/>
          <a:lstStyle>
            <a:lvl1pPr>
              <a:defRPr/>
            </a:lvl1pPr>
          </a:lstStyle>
          <a:p>
            <a:r>
              <a:rPr lang="en-US" dirty="0"/>
              <a:t>Title only layout</a:t>
            </a:r>
          </a:p>
        </p:txBody>
      </p:sp>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648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with 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731520" y="446883"/>
            <a:ext cx="13167360" cy="642637"/>
          </a:xfrm>
        </p:spPr>
        <p:txBody>
          <a:bodyPr/>
          <a:lstStyle>
            <a:lvl1pPr>
              <a:defRPr/>
            </a:lvl1pPr>
          </a:lstStyle>
          <a:p>
            <a:r>
              <a:rPr lang="en-US" dirty="0"/>
              <a:t>Title only layout with art</a:t>
            </a:r>
          </a:p>
        </p:txBody>
      </p:sp>
      <p:sp>
        <p:nvSpPr>
          <p:cNvPr id="7" name="Date Placeholder 6">
            <a:extLst>
              <a:ext uri="{FF2B5EF4-FFF2-40B4-BE49-F238E27FC236}">
                <a16:creationId xmlns:a16="http://schemas.microsoft.com/office/drawing/2014/main" id="{9FF00575-76B9-4D8B-9903-136ED9A42301}"/>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56CDB515-1F55-4916-8897-BD5A83C12C0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p>
            <a:fld id="{EB4B8DE2-A4E8-46E4-8BBF-D75455EFF32C}" type="slidenum">
              <a:rPr lang="en-US" smtClean="0"/>
              <a:pPr/>
              <a:t>‹#›</a:t>
            </a:fld>
            <a:endParaRPr lang="en-US" dirty="0"/>
          </a:p>
        </p:txBody>
      </p:sp>
      <p:pic>
        <p:nvPicPr>
          <p:cNvPr id="11" name="Picture 10">
            <a:extLst>
              <a:ext uri="{FF2B5EF4-FFF2-40B4-BE49-F238E27FC236}">
                <a16:creationId xmlns:a16="http://schemas.microsoft.com/office/drawing/2014/main" id="{E11CAE95-5DCF-4586-87BE-3A8F905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3233" y="7602107"/>
            <a:ext cx="418592" cy="250440"/>
          </a:xfrm>
          <a:prstGeom prst="rect">
            <a:avLst/>
          </a:prstGeom>
        </p:spPr>
      </p:pic>
    </p:spTree>
    <p:extLst>
      <p:ext uri="{BB962C8B-B14F-4D97-AF65-F5344CB8AC3E}">
        <p14:creationId xmlns:p14="http://schemas.microsoft.com/office/powerpoint/2010/main" val="159975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_Slide">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8C21DCCE-A66B-3244-9665-1280DD6FC4DE}"/>
              </a:ext>
            </a:extLst>
          </p:cNvPr>
          <p:cNvPicPr>
            <a:picLocks noChangeAspect="1"/>
          </p:cNvPicPr>
          <p:nvPr userDrawn="1"/>
        </p:nvPicPr>
        <p:blipFill>
          <a:blip r:embed="rId2"/>
          <a:stretch>
            <a:fill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Tree>
    <p:extLst>
      <p:ext uri="{BB962C8B-B14F-4D97-AF65-F5344CB8AC3E}">
        <p14:creationId xmlns:p14="http://schemas.microsoft.com/office/powerpoint/2010/main" val="4029020389"/>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731520" y="446883"/>
            <a:ext cx="13167360" cy="642637"/>
          </a:xfrm>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731520" y="1151313"/>
            <a:ext cx="13167360" cy="358240"/>
          </a:xfrm>
        </p:spPr>
        <p:txBody>
          <a:bodyPr/>
          <a:lstStyle>
            <a:lvl1pPr marL="0" indent="0">
              <a:buNone/>
              <a:defRPr sz="1920" b="1" i="0" cap="all" spc="360" baseline="0"/>
            </a:lvl1pPr>
          </a:lstStyle>
          <a:p>
            <a:pPr lvl="0"/>
            <a:r>
              <a:rPr lang="en-US" dirty="0"/>
              <a:t>Enter subtitle</a:t>
            </a:r>
          </a:p>
        </p:txBody>
      </p:sp>
      <p:sp>
        <p:nvSpPr>
          <p:cNvPr id="3" name="Date Placeholder 2">
            <a:extLst>
              <a:ext uri="{FF2B5EF4-FFF2-40B4-BE49-F238E27FC236}">
                <a16:creationId xmlns:a16="http://schemas.microsoft.com/office/drawing/2014/main" id="{A312CB8C-58A4-4758-8C91-E8641A9F6DCF}"/>
              </a:ext>
            </a:extLst>
          </p:cNvPr>
          <p:cNvSpPr>
            <a:spLocks noGrp="1"/>
          </p:cNvSpPr>
          <p:nvPr>
            <p:ph type="dt" sz="half" idx="11"/>
          </p:nvPr>
        </p:nvSpPr>
        <p:spPr/>
        <p:txBody>
          <a:bodyPr/>
          <a:lstStyle/>
          <a:p>
            <a:endParaRPr lang="en-US" dirty="0"/>
          </a:p>
        </p:txBody>
      </p:sp>
      <p:sp>
        <p:nvSpPr>
          <p:cNvPr id="5" name="Footer Placeholder 4">
            <a:extLst>
              <a:ext uri="{FF2B5EF4-FFF2-40B4-BE49-F238E27FC236}">
                <a16:creationId xmlns:a16="http://schemas.microsoft.com/office/drawing/2014/main" id="{50444248-408B-4052-8B56-17F469F98EA1}"/>
              </a:ext>
            </a:extLst>
          </p:cNvPr>
          <p:cNvSpPr>
            <a:spLocks noGrp="1"/>
          </p:cNvSpPr>
          <p:nvPr>
            <p:ph type="ftr" sz="quarter" idx="12"/>
          </p:nvPr>
        </p:nvSpPr>
        <p:spPr/>
        <p:txBody>
          <a:bodyPr/>
          <a:lstStyle/>
          <a:p>
            <a:endParaRPr lang="en-US" dirty="0"/>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3739539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834319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731520" y="446883"/>
            <a:ext cx="13167360" cy="642637"/>
          </a:xfrm>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731522" y="1656728"/>
            <a:ext cx="13167360" cy="3013748"/>
          </a:xfrm>
        </p:spPr>
        <p:txBody>
          <a:bodyPr/>
          <a:lstStyle>
            <a:lvl1pPr marL="0" indent="0">
              <a:spcAft>
                <a:spcPts val="2160"/>
              </a:spcAft>
              <a:buNone/>
              <a:defRPr/>
            </a:lvl1pPr>
            <a:lvl2pPr marL="342900" indent="0">
              <a:spcAft>
                <a:spcPts val="2160"/>
              </a:spcAft>
              <a:buNone/>
              <a:defRPr/>
            </a:lvl2pPr>
            <a:lvl3pPr marL="754380" indent="0">
              <a:spcAft>
                <a:spcPts val="2160"/>
              </a:spcAft>
              <a:buNone/>
              <a:defRPr/>
            </a:lvl3pPr>
            <a:lvl4pPr marL="1097280" indent="0">
              <a:spcAft>
                <a:spcPts val="2160"/>
              </a:spcAft>
              <a:buNone/>
              <a:defRPr/>
            </a:lvl4pPr>
            <a:lvl5pPr marL="1371600" indent="0">
              <a:spcAft>
                <a:spcPts val="216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Date Placeholder 3">
            <a:extLst>
              <a:ext uri="{FF2B5EF4-FFF2-40B4-BE49-F238E27FC236}">
                <a16:creationId xmlns:a16="http://schemas.microsoft.com/office/drawing/2014/main" id="{0BB02A07-9279-4389-95B8-CFF5307F9EBB}"/>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5D24D072-A634-4E51-88E3-AFF4BBF53F8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020586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731520" y="446883"/>
            <a:ext cx="13167360" cy="642637"/>
          </a:xfrm>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731522" y="1656727"/>
            <a:ext cx="13167360" cy="2644416"/>
          </a:xfrm>
        </p:spPr>
        <p:txBody>
          <a:bodyPr/>
          <a:lstStyle>
            <a:lvl1pPr>
              <a:defRPr/>
            </a:lvl1pPr>
            <a:lvl4pPr>
              <a:defRPr/>
            </a:lvl4pPr>
            <a:lvl5pPr>
              <a:defRPr/>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 </a:t>
            </a:r>
          </a:p>
        </p:txBody>
      </p:sp>
      <p:sp>
        <p:nvSpPr>
          <p:cNvPr id="4" name="Date Placeholder 3">
            <a:extLst>
              <a:ext uri="{FF2B5EF4-FFF2-40B4-BE49-F238E27FC236}">
                <a16:creationId xmlns:a16="http://schemas.microsoft.com/office/drawing/2014/main" id="{5428ABEB-87DF-4979-B8D5-38D09C158222}"/>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B67DE3A9-1F3C-45F4-9F53-543C4B62D7F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161590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731520" y="446883"/>
            <a:ext cx="13167360" cy="642637"/>
          </a:xfrm>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731522" y="1656728"/>
            <a:ext cx="13167360" cy="3013748"/>
          </a:xfrm>
        </p:spPr>
        <p:txBody>
          <a:bodyPr/>
          <a:lstStyle>
            <a:lvl1pPr marL="0" indent="0">
              <a:spcAft>
                <a:spcPts val="2160"/>
              </a:spcAft>
              <a:buNone/>
              <a:defRPr/>
            </a:lvl1pPr>
            <a:lvl2pPr marL="342900" indent="0">
              <a:spcAft>
                <a:spcPts val="2160"/>
              </a:spcAft>
              <a:buNone/>
              <a:defRPr/>
            </a:lvl2pPr>
            <a:lvl3pPr marL="754380" indent="0">
              <a:spcAft>
                <a:spcPts val="2160"/>
              </a:spcAft>
              <a:buNone/>
              <a:defRPr/>
            </a:lvl3pPr>
            <a:lvl4pPr marL="1097280" indent="0">
              <a:spcAft>
                <a:spcPts val="2160"/>
              </a:spcAft>
              <a:buNone/>
              <a:defRPr/>
            </a:lvl4pPr>
            <a:lvl5pPr marL="1371600" indent="0">
              <a:spcAft>
                <a:spcPts val="216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731520" y="1158779"/>
            <a:ext cx="13167360" cy="358240"/>
          </a:xfrm>
        </p:spPr>
        <p:txBody>
          <a:bodyPr/>
          <a:lstStyle>
            <a:lvl1pPr marL="0" indent="0">
              <a:buNone/>
              <a:defRPr sz="1920" b="1" i="0" cap="all" spc="360" baseline="0"/>
            </a:lvl1pPr>
          </a:lstStyle>
          <a:p>
            <a:pPr lvl="0"/>
            <a:r>
              <a:rPr lang="en-US" dirty="0"/>
              <a:t>Enter subtitle</a:t>
            </a:r>
          </a:p>
        </p:txBody>
      </p:sp>
      <p:sp>
        <p:nvSpPr>
          <p:cNvPr id="4" name="Date Placeholder 3">
            <a:extLst>
              <a:ext uri="{FF2B5EF4-FFF2-40B4-BE49-F238E27FC236}">
                <a16:creationId xmlns:a16="http://schemas.microsoft.com/office/drawing/2014/main" id="{20FFB481-AB60-43A3-947D-B4556E8AB26A}"/>
              </a:ext>
            </a:extLst>
          </p:cNvPr>
          <p:cNvSpPr>
            <a:spLocks noGrp="1"/>
          </p:cNvSpPr>
          <p:nvPr>
            <p:ph type="dt" sz="half" idx="11"/>
          </p:nvPr>
        </p:nvSpPr>
        <p:spPr/>
        <p:txBody>
          <a:bodyPr/>
          <a:lstStyle/>
          <a:p>
            <a:endParaRPr lang="en-US" dirty="0"/>
          </a:p>
        </p:txBody>
      </p:sp>
      <p:sp>
        <p:nvSpPr>
          <p:cNvPr id="6" name="Footer Placeholder 5">
            <a:extLst>
              <a:ext uri="{FF2B5EF4-FFF2-40B4-BE49-F238E27FC236}">
                <a16:creationId xmlns:a16="http://schemas.microsoft.com/office/drawing/2014/main" id="{904A915F-71E7-41C4-907A-C8F1E2D177D1}"/>
              </a:ext>
            </a:extLst>
          </p:cNvPr>
          <p:cNvSpPr>
            <a:spLocks noGrp="1"/>
          </p:cNvSpPr>
          <p:nvPr>
            <p:ph type="ftr" sz="quarter" idx="12"/>
          </p:nvPr>
        </p:nvSpPr>
        <p:spPr/>
        <p:txBody>
          <a:bodyPr/>
          <a:lstStyle/>
          <a:p>
            <a:endParaRPr lang="en-US" dirty="0"/>
          </a:p>
        </p:txBody>
      </p:sp>
      <p:sp>
        <p:nvSpPr>
          <p:cNvPr id="7" name="Slide Number Placeholder 6">
            <a:extLst>
              <a:ext uri="{FF2B5EF4-FFF2-40B4-BE49-F238E27FC236}">
                <a16:creationId xmlns:a16="http://schemas.microsoft.com/office/drawing/2014/main" id="{BC7AFA98-7BE3-48BD-9D56-EE4F5EEB238C}"/>
              </a:ext>
            </a:extLst>
          </p:cNvPr>
          <p:cNvSpPr>
            <a:spLocks noGrp="1"/>
          </p:cNvSpPr>
          <p:nvPr>
            <p:ph type="sldNum" sz="quarter" idx="13"/>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120986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344">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731520" y="447843"/>
            <a:ext cx="13167360" cy="642637"/>
          </a:xfrm>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731522" y="1656727"/>
            <a:ext cx="13167360" cy="2644416"/>
          </a:xfrm>
        </p:spPr>
        <p:txBody>
          <a:bodyPr/>
          <a:lstStyle>
            <a:lvl1pPr>
              <a:defRPr/>
            </a:lvl1pPr>
            <a:lvl4pPr>
              <a:defRPr/>
            </a:lvl4pPr>
            <a:lvl5pPr>
              <a:defRPr/>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731520" y="1158779"/>
            <a:ext cx="13167360" cy="358240"/>
          </a:xfrm>
        </p:spPr>
        <p:txBody>
          <a:bodyPr/>
          <a:lstStyle>
            <a:lvl1pPr marL="0" indent="0">
              <a:buNone/>
              <a:defRPr sz="1920" b="1" i="0" cap="all" spc="360" baseline="0"/>
            </a:lvl1pPr>
          </a:lstStyle>
          <a:p>
            <a:pPr lvl="0"/>
            <a:r>
              <a:rPr lang="en-US" dirty="0"/>
              <a:t>Enter subtitle</a:t>
            </a:r>
          </a:p>
        </p:txBody>
      </p:sp>
      <p:sp>
        <p:nvSpPr>
          <p:cNvPr id="5" name="Date Placeholder 4">
            <a:extLst>
              <a:ext uri="{FF2B5EF4-FFF2-40B4-BE49-F238E27FC236}">
                <a16:creationId xmlns:a16="http://schemas.microsoft.com/office/drawing/2014/main" id="{91E9B8C3-36CA-4A97-B3FF-2FCDD97E1A02}"/>
              </a:ext>
            </a:extLst>
          </p:cNvPr>
          <p:cNvSpPr>
            <a:spLocks noGrp="1"/>
          </p:cNvSpPr>
          <p:nvPr>
            <p:ph type="dt" sz="half" idx="11"/>
          </p:nvPr>
        </p:nvSpPr>
        <p:spPr/>
        <p:txBody>
          <a:bodyPr/>
          <a:lstStyle/>
          <a:p>
            <a:endParaRPr lang="en-US" dirty="0"/>
          </a:p>
        </p:txBody>
      </p:sp>
      <p:sp>
        <p:nvSpPr>
          <p:cNvPr id="6" name="Footer Placeholder 5">
            <a:extLst>
              <a:ext uri="{FF2B5EF4-FFF2-40B4-BE49-F238E27FC236}">
                <a16:creationId xmlns:a16="http://schemas.microsoft.com/office/drawing/2014/main" id="{9AEEE534-0361-47D3-8F92-2D7522A226D4}"/>
              </a:ext>
            </a:extLst>
          </p:cNvPr>
          <p:cNvSpPr>
            <a:spLocks noGrp="1"/>
          </p:cNvSpPr>
          <p:nvPr>
            <p:ph type="ftr" sz="quarter" idx="12"/>
          </p:nvPr>
        </p:nvSpPr>
        <p:spPr/>
        <p:txBody>
          <a:bodyPr/>
          <a:lstStyle/>
          <a:p>
            <a:endParaRPr lang="en-US" dirty="0"/>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217391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248">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731520" y="446883"/>
            <a:ext cx="6400800" cy="1155957"/>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731520" y="1916146"/>
            <a:ext cx="6400800" cy="1687065"/>
          </a:xfrm>
        </p:spPr>
        <p:txBody>
          <a:bodyPr/>
          <a:lstStyle>
            <a:lvl1pPr marL="0" indent="0">
              <a:spcAft>
                <a:spcPts val="2160"/>
              </a:spcAft>
              <a:buNone/>
              <a:defRPr sz="2880"/>
            </a:lvl1pPr>
            <a:lvl2pPr marL="342900" indent="0">
              <a:spcAft>
                <a:spcPts val="2160"/>
              </a:spcAft>
              <a:buNone/>
              <a:defRPr sz="2400"/>
            </a:lvl2pPr>
            <a:lvl3pPr marL="754380" indent="0">
              <a:spcAft>
                <a:spcPts val="2160"/>
              </a:spcAft>
              <a:buNone/>
              <a:defRPr sz="2160"/>
            </a:lvl3pPr>
            <a:lvl4pPr marL="1097280" indent="0">
              <a:spcAft>
                <a:spcPts val="2160"/>
              </a:spcAft>
              <a:buNone/>
              <a:defRPr sz="1920"/>
            </a:lvl4pPr>
            <a:lvl5pPr marL="1371600" indent="0">
              <a:spcAft>
                <a:spcPts val="2160"/>
              </a:spcAft>
              <a:buNone/>
              <a:defRPr sz="1920"/>
            </a:lvl5pPr>
          </a:lstStyle>
          <a:p>
            <a:pPr lvl="0"/>
            <a:r>
              <a:rPr lang="en-US" dirty="0"/>
              <a:t>Enter text</a:t>
            </a:r>
          </a:p>
          <a:p>
            <a:pPr lvl="1"/>
            <a:r>
              <a:rPr lang="en-US" dirty="0"/>
              <a:t>Second level</a:t>
            </a:r>
          </a:p>
          <a:p>
            <a:pPr lvl="2"/>
            <a:r>
              <a:rPr lang="en-US" dirty="0"/>
              <a:t>Third level</a:t>
            </a:r>
          </a:p>
        </p:txBody>
      </p:sp>
      <p:sp>
        <p:nvSpPr>
          <p:cNvPr id="8" name="Date Placeholder 7">
            <a:extLst>
              <a:ext uri="{FF2B5EF4-FFF2-40B4-BE49-F238E27FC236}">
                <a16:creationId xmlns:a16="http://schemas.microsoft.com/office/drawing/2014/main" id="{42146272-8570-4F66-8188-46C113C0D325}"/>
              </a:ext>
            </a:extLst>
          </p:cNvPr>
          <p:cNvSpPr>
            <a:spLocks noGrp="1"/>
          </p:cNvSpPr>
          <p:nvPr>
            <p:ph type="dt" sz="half" idx="11"/>
          </p:nvPr>
        </p:nvSpPr>
        <p:spPr/>
        <p:txBody>
          <a:bodyPr/>
          <a:lstStyle/>
          <a:p>
            <a:endParaRPr lang="en-US" dirty="0"/>
          </a:p>
        </p:txBody>
      </p:sp>
      <p:sp>
        <p:nvSpPr>
          <p:cNvPr id="9" name="Footer Placeholder 8">
            <a:extLst>
              <a:ext uri="{FF2B5EF4-FFF2-40B4-BE49-F238E27FC236}">
                <a16:creationId xmlns:a16="http://schemas.microsoft.com/office/drawing/2014/main" id="{C24B6C0A-52D6-486F-825C-F7B10787819F}"/>
              </a:ext>
            </a:extLst>
          </p:cNvPr>
          <p:cNvSpPr>
            <a:spLocks noGrp="1"/>
          </p:cNvSpPr>
          <p:nvPr>
            <p:ph type="ftr" sz="quarter" idx="12"/>
          </p:nvPr>
        </p:nvSpPr>
        <p:spPr/>
        <p:txBody>
          <a:bodyPr/>
          <a:lstStyle/>
          <a:p>
            <a:endParaRPr lang="en-US" dirty="0"/>
          </a:p>
        </p:txBody>
      </p:sp>
      <p:sp>
        <p:nvSpPr>
          <p:cNvPr id="10" name="Slide Number Placeholder 9">
            <a:extLst>
              <a:ext uri="{FF2B5EF4-FFF2-40B4-BE49-F238E27FC236}">
                <a16:creationId xmlns:a16="http://schemas.microsoft.com/office/drawing/2014/main" id="{07C573CE-D81F-4A68-8C5D-AE529080AF40}"/>
              </a:ext>
            </a:extLst>
          </p:cNvPr>
          <p:cNvSpPr>
            <a:spLocks noGrp="1"/>
          </p:cNvSpPr>
          <p:nvPr>
            <p:ph type="sldNum" sz="quarter" idx="13"/>
          </p:nvPr>
        </p:nvSpPr>
        <p:spPr/>
        <p:txBody>
          <a:bodyPr/>
          <a:lstStyle/>
          <a:p>
            <a:fld id="{EB4B8DE2-A4E8-46E4-8BBF-D75455EFF32C}" type="slidenum">
              <a:rPr lang="en-US" smtClean="0"/>
              <a:pPr/>
              <a:t>‹#›</a:t>
            </a:fld>
            <a:endParaRPr lang="en-US" dirty="0"/>
          </a:p>
        </p:txBody>
      </p:sp>
      <p:sp>
        <p:nvSpPr>
          <p:cNvPr id="12" name="TextBox 11">
            <a:extLst>
              <a:ext uri="{FF2B5EF4-FFF2-40B4-BE49-F238E27FC236}">
                <a16:creationId xmlns:a16="http://schemas.microsoft.com/office/drawing/2014/main" id="{EC7CA44A-3C0B-42FC-A9E1-A7DEFEE7A2BB}"/>
              </a:ext>
            </a:extLst>
          </p:cNvPr>
          <p:cNvSpPr txBox="1"/>
          <p:nvPr userDrawn="1"/>
        </p:nvSpPr>
        <p:spPr>
          <a:xfrm>
            <a:off x="5745480" y="7662697"/>
            <a:ext cx="3070860" cy="624145"/>
          </a:xfrm>
          <a:prstGeom prst="rect">
            <a:avLst/>
          </a:prstGeom>
          <a:solidFill>
            <a:srgbClr val="232F3E"/>
          </a:solidFill>
        </p:spPr>
        <p:txBody>
          <a:bodyPr wrap="square" lIns="0" rIns="0" rtlCol="0">
            <a:spAutoFit/>
          </a:bodyPr>
          <a:lstStyle/>
          <a:p>
            <a:pPr algn="l"/>
            <a:endParaRPr lang="en-US" sz="3456" dirty="0"/>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7498080" y="0"/>
            <a:ext cx="7132320" cy="8229600"/>
          </a:xfrm>
        </p:spPr>
        <p:txBody>
          <a:bodyPr anchor="ctr">
            <a:noAutofit/>
          </a:bodyPr>
          <a:lstStyle>
            <a:lvl1pPr marL="0" indent="0" algn="ctr">
              <a:buNone/>
              <a:defRPr/>
            </a:lvl1pPr>
          </a:lstStyle>
          <a:p>
            <a:r>
              <a:rPr lang="en-US" dirty="0"/>
              <a:t>Click (or paste) to insert picture</a:t>
            </a:r>
          </a:p>
        </p:txBody>
      </p:sp>
    </p:spTree>
    <p:extLst>
      <p:ext uri="{BB962C8B-B14F-4D97-AF65-F5344CB8AC3E}">
        <p14:creationId xmlns:p14="http://schemas.microsoft.com/office/powerpoint/2010/main" val="419320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p15:clr>
            <a:srgbClr val="FBAE40"/>
          </p15:clr>
        </p15:guide>
        <p15:guide id="3" orient="horz" pos="4104">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731520" y="446883"/>
            <a:ext cx="13167360" cy="642637"/>
          </a:xfrm>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731522" y="1656727"/>
            <a:ext cx="6297929" cy="2781070"/>
          </a:xfrm>
        </p:spPr>
        <p:txBody>
          <a:bodyPr/>
          <a:lstStyle>
            <a:lvl1pPr marL="0" indent="0">
              <a:spcAft>
                <a:spcPts val="2160"/>
              </a:spcAft>
              <a:buNone/>
              <a:defRPr sz="2880"/>
            </a:lvl1pPr>
            <a:lvl2pPr marL="342900" indent="0">
              <a:spcAft>
                <a:spcPts val="2160"/>
              </a:spcAft>
              <a:buNone/>
              <a:defRPr sz="2400"/>
            </a:lvl2pPr>
            <a:lvl3pPr marL="754380" indent="0">
              <a:spcAft>
                <a:spcPts val="2160"/>
              </a:spcAft>
              <a:buNone/>
              <a:defRPr sz="2160"/>
            </a:lvl3pPr>
            <a:lvl4pPr marL="1097280" indent="0">
              <a:spcAft>
                <a:spcPts val="2160"/>
              </a:spcAft>
              <a:buNone/>
              <a:defRPr sz="1920"/>
            </a:lvl4pPr>
            <a:lvl5pPr marL="1371600" indent="0">
              <a:spcAft>
                <a:spcPts val="2160"/>
              </a:spcAft>
              <a:buNone/>
              <a:defRPr sz="1920"/>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7600954" y="1656727"/>
            <a:ext cx="6297931" cy="2781070"/>
          </a:xfrm>
        </p:spPr>
        <p:txBody>
          <a:bodyPr/>
          <a:lstStyle>
            <a:lvl1pPr marL="0" indent="0">
              <a:spcAft>
                <a:spcPts val="2160"/>
              </a:spcAft>
              <a:buNone/>
              <a:defRPr sz="2880"/>
            </a:lvl1pPr>
            <a:lvl2pPr marL="342900" indent="0">
              <a:spcAft>
                <a:spcPts val="2160"/>
              </a:spcAft>
              <a:buNone/>
              <a:defRPr sz="2400"/>
            </a:lvl2pPr>
            <a:lvl3pPr marL="754380" indent="0">
              <a:spcAft>
                <a:spcPts val="2160"/>
              </a:spcAft>
              <a:buNone/>
              <a:defRPr sz="2160"/>
            </a:lvl3pPr>
            <a:lvl4pPr marL="1097280" indent="0">
              <a:spcAft>
                <a:spcPts val="2160"/>
              </a:spcAft>
              <a:buNone/>
              <a:defRPr sz="1920"/>
            </a:lvl4pPr>
            <a:lvl5pPr marL="1371600" indent="0">
              <a:spcAft>
                <a:spcPts val="2160"/>
              </a:spcAft>
              <a:buNone/>
              <a:defRPr sz="1920"/>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Date Placeholder 4">
            <a:extLst>
              <a:ext uri="{FF2B5EF4-FFF2-40B4-BE49-F238E27FC236}">
                <a16:creationId xmlns:a16="http://schemas.microsoft.com/office/drawing/2014/main" id="{8B8530C4-DC55-4C62-84CC-692229E78516}"/>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A64B8C68-5C05-4F96-9FF2-B531F83A53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3226334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731520" y="446883"/>
            <a:ext cx="13167360" cy="642637"/>
          </a:xfrm>
        </p:spPr>
        <p:txBody>
          <a:bodyPr/>
          <a:lstStyle>
            <a:lvl1pPr>
              <a:defRPr/>
            </a:lvl1pPr>
          </a:lstStyle>
          <a:p>
            <a:r>
              <a:rPr lang="en-US" dirty="0"/>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731520" y="1348146"/>
            <a:ext cx="6298387" cy="424732"/>
          </a:xfrm>
        </p:spPr>
        <p:txBody>
          <a:bodyPr anchor="t"/>
          <a:lstStyle>
            <a:lvl1pPr marL="0" indent="0">
              <a:buNone/>
              <a:defRPr sz="2400" b="1">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731063" y="1841326"/>
            <a:ext cx="6298387" cy="1311128"/>
          </a:xfrm>
        </p:spPr>
        <p:txBody>
          <a:bodyPr/>
          <a:lstStyle>
            <a:lvl1pPr marL="0" indent="0">
              <a:buNone/>
              <a:defRPr sz="2160"/>
            </a:lvl1pPr>
            <a:lvl2pPr marL="342900" indent="0">
              <a:buNone/>
              <a:defRPr sz="1920"/>
            </a:lvl2pPr>
            <a:lvl3pPr marL="754380" indent="0">
              <a:buNone/>
              <a:defRPr sz="1920"/>
            </a:lvl3pPr>
            <a:lvl4pPr marL="1030606" indent="0">
              <a:buNone/>
              <a:defRPr sz="1440"/>
            </a:lvl4pPr>
            <a:lvl5pPr marL="1236346" indent="0">
              <a:buNone/>
              <a:defRPr sz="144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7565846" y="1348146"/>
            <a:ext cx="6298387" cy="424732"/>
          </a:xfrm>
        </p:spPr>
        <p:txBody>
          <a:bodyPr anchor="t"/>
          <a:lstStyle>
            <a:lvl1pPr marL="0" indent="0">
              <a:buNone/>
              <a:defRPr sz="2400" b="1">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7565846" y="1841326"/>
            <a:ext cx="6298387" cy="1311128"/>
          </a:xfrm>
        </p:spPr>
        <p:txBody>
          <a:bodyPr/>
          <a:lstStyle>
            <a:lvl1pPr marL="0" indent="0">
              <a:buNone/>
              <a:defRPr sz="2160"/>
            </a:lvl1pPr>
            <a:lvl2pPr marL="342900" indent="0">
              <a:buNone/>
              <a:defRPr sz="1920"/>
            </a:lvl2pPr>
            <a:lvl3pPr marL="754380" indent="0">
              <a:buNone/>
              <a:defRPr sz="1920"/>
            </a:lvl3pPr>
            <a:lvl4pPr marL="1030606" indent="0">
              <a:buNone/>
              <a:defRPr sz="1440"/>
            </a:lvl4pPr>
            <a:lvl5pPr marL="1236346" indent="0">
              <a:buNone/>
              <a:defRPr sz="1440"/>
            </a:lvl5pPr>
          </a:lstStyle>
          <a:p>
            <a:pPr lvl="0"/>
            <a:r>
              <a:rPr lang="en-US" dirty="0"/>
              <a:t>Enter text or click icon to add media</a:t>
            </a:r>
          </a:p>
          <a:p>
            <a:pPr lvl="1"/>
            <a:r>
              <a:rPr lang="en-US" dirty="0"/>
              <a:t>Second level</a:t>
            </a:r>
          </a:p>
          <a:p>
            <a:pPr lvl="2"/>
            <a:r>
              <a:rPr lang="en-US" dirty="0"/>
              <a:t>Third level</a:t>
            </a:r>
          </a:p>
        </p:txBody>
      </p:sp>
      <p:sp>
        <p:nvSpPr>
          <p:cNvPr id="7" name="Date Placeholder 6">
            <a:extLst>
              <a:ext uri="{FF2B5EF4-FFF2-40B4-BE49-F238E27FC236}">
                <a16:creationId xmlns:a16="http://schemas.microsoft.com/office/drawing/2014/main" id="{996D1DC3-FE4E-4BC2-8CA3-4ED12B138031}"/>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E24AE993-84F9-4B17-BB98-5AAAFAF3EAE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567905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731520" y="446883"/>
            <a:ext cx="13167360" cy="642637"/>
          </a:xfrm>
        </p:spPr>
        <p:txBody>
          <a:bodyPr/>
          <a:lstStyle>
            <a:lvl1pPr>
              <a:defRPr/>
            </a:lvl1pPr>
          </a:lstStyle>
          <a:p>
            <a:r>
              <a:rPr lang="en-US" dirty="0"/>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748415" y="1407733"/>
            <a:ext cx="4180637" cy="424732"/>
          </a:xfrm>
        </p:spPr>
        <p:txBody>
          <a:bodyPr anchor="t"/>
          <a:lstStyle>
            <a:lvl1pPr marL="0" indent="0">
              <a:buNone/>
              <a:defRPr sz="2400" b="1">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731518" y="1872768"/>
            <a:ext cx="4180637" cy="1610287"/>
          </a:xfrm>
        </p:spPr>
        <p:txBody>
          <a:bodyPr/>
          <a:lstStyle>
            <a:lvl1pPr marL="0" indent="0">
              <a:buNone/>
              <a:defRPr sz="2160"/>
            </a:lvl1pPr>
            <a:lvl2pPr marL="342900" indent="0">
              <a:buNone/>
              <a:defRPr sz="1920"/>
            </a:lvl2pPr>
            <a:lvl3pPr marL="754380" indent="0">
              <a:buNone/>
              <a:defRPr sz="1920"/>
            </a:lvl3pPr>
            <a:lvl4pPr marL="1030606" indent="0">
              <a:buNone/>
              <a:defRPr sz="1440"/>
            </a:lvl4pPr>
            <a:lvl5pPr marL="1236346" indent="0">
              <a:buNone/>
              <a:defRPr sz="144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5241776" y="1407733"/>
            <a:ext cx="4180637" cy="424732"/>
          </a:xfrm>
        </p:spPr>
        <p:txBody>
          <a:bodyPr anchor="t"/>
          <a:lstStyle>
            <a:lvl1pPr marL="0" indent="0">
              <a:buNone/>
              <a:defRPr sz="2400" b="1">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5241776" y="1872768"/>
            <a:ext cx="4180637" cy="1610287"/>
          </a:xfrm>
        </p:spPr>
        <p:txBody>
          <a:bodyPr/>
          <a:lstStyle>
            <a:lvl1pPr marL="0" indent="0">
              <a:buNone/>
              <a:defRPr sz="2160"/>
            </a:lvl1pPr>
            <a:lvl2pPr marL="342900" indent="0">
              <a:buNone/>
              <a:defRPr sz="1920"/>
            </a:lvl2pPr>
            <a:lvl3pPr marL="754380" indent="0">
              <a:buNone/>
              <a:defRPr sz="1920"/>
            </a:lvl3pPr>
            <a:lvl4pPr marL="1030606" indent="0">
              <a:buNone/>
              <a:defRPr sz="1440"/>
            </a:lvl4pPr>
            <a:lvl5pPr marL="1236346" indent="0">
              <a:buNone/>
              <a:defRPr sz="1440"/>
            </a:lvl5pPr>
          </a:lstStyle>
          <a:p>
            <a:pPr lvl="0"/>
            <a:r>
              <a:rPr lang="en-US" dirty="0"/>
              <a:t>Enter text or click icon to add media</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9718243" y="1407733"/>
            <a:ext cx="4180637" cy="424732"/>
          </a:xfrm>
        </p:spPr>
        <p:txBody>
          <a:bodyPr anchor="t"/>
          <a:lstStyle>
            <a:lvl1pPr marL="0" indent="0">
              <a:buNone/>
              <a:defRPr sz="2400" b="1">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9718243" y="1872768"/>
            <a:ext cx="4180637" cy="1610287"/>
          </a:xfrm>
        </p:spPr>
        <p:txBody>
          <a:bodyPr/>
          <a:lstStyle>
            <a:lvl1pPr marL="0" indent="0">
              <a:buNone/>
              <a:defRPr sz="2160"/>
            </a:lvl1pPr>
            <a:lvl2pPr marL="342900" indent="0">
              <a:buNone/>
              <a:defRPr sz="1920"/>
            </a:lvl2pPr>
            <a:lvl3pPr marL="754380" indent="0">
              <a:buNone/>
              <a:defRPr sz="1920"/>
            </a:lvl3pPr>
            <a:lvl4pPr marL="1030606" indent="0">
              <a:buNone/>
              <a:defRPr sz="1440"/>
            </a:lvl4pPr>
            <a:lvl5pPr marL="1236346" indent="0">
              <a:buNone/>
              <a:defRPr sz="1440"/>
            </a:lvl5pPr>
          </a:lstStyle>
          <a:p>
            <a:pPr lvl="0"/>
            <a:r>
              <a:rPr lang="en-US" dirty="0"/>
              <a:t>Enter text or click icon to add media</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4B58E081-E30E-4521-AEC0-F25E96B2F80B}"/>
              </a:ext>
            </a:extLst>
          </p:cNvPr>
          <p:cNvSpPr>
            <a:spLocks noGrp="1"/>
          </p:cNvSpPr>
          <p:nvPr>
            <p:ph type="dt" sz="half" idx="12"/>
          </p:nvPr>
        </p:nvSpPr>
        <p:spPr/>
        <p:txBody>
          <a:bodyPr/>
          <a:lstStyle/>
          <a:p>
            <a:endParaRPr lang="en-US" dirty="0"/>
          </a:p>
        </p:txBody>
      </p:sp>
      <p:sp>
        <p:nvSpPr>
          <p:cNvPr id="10" name="Footer Placeholder 9">
            <a:extLst>
              <a:ext uri="{FF2B5EF4-FFF2-40B4-BE49-F238E27FC236}">
                <a16:creationId xmlns:a16="http://schemas.microsoft.com/office/drawing/2014/main" id="{8E5D495B-454B-46AE-A85D-594A0B9FDDCC}"/>
              </a:ext>
            </a:extLst>
          </p:cNvPr>
          <p:cNvSpPr>
            <a:spLocks noGrp="1"/>
          </p:cNvSpPr>
          <p:nvPr>
            <p:ph type="ftr" sz="quarter" idx="13"/>
          </p:nvPr>
        </p:nvSpPr>
        <p:spPr/>
        <p:txBody>
          <a:bodyPr/>
          <a:lstStyle/>
          <a:p>
            <a:endParaRPr lang="en-US" dirty="0"/>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3360548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Divider_Slide">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22E1C8C4-E63C-3F41-ABD7-B5CC6193865A}"/>
              </a:ext>
            </a:extLst>
          </p:cNvPr>
          <p:cNvPicPr>
            <a:picLocks noChangeAspect="1"/>
          </p:cNvPicPr>
          <p:nvPr userDrawn="1"/>
        </p:nvPicPr>
        <p:blipFill>
          <a:blip r:embed="rId2"/>
          <a:stretch>
            <a:fill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Tree>
    <p:extLst>
      <p:ext uri="{BB962C8B-B14F-4D97-AF65-F5344CB8AC3E}">
        <p14:creationId xmlns:p14="http://schemas.microsoft.com/office/powerpoint/2010/main" val="3037228628"/>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731520" y="446883"/>
            <a:ext cx="13167360" cy="642637"/>
          </a:xfrm>
        </p:spPr>
        <p:txBody>
          <a:bodyPr/>
          <a:lstStyle>
            <a:lvl1pPr>
              <a:defRPr/>
            </a:lvl1pPr>
          </a:lstStyle>
          <a:p>
            <a:r>
              <a:rPr lang="en-US" dirty="0"/>
              <a:t>Three-column layout with subheadings and images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731520" y="3456327"/>
            <a:ext cx="4180637" cy="424732"/>
          </a:xfrm>
        </p:spPr>
        <p:txBody>
          <a:bodyPr anchor="t"/>
          <a:lstStyle>
            <a:lvl1pPr marL="0" indent="0">
              <a:buNone/>
              <a:defRPr sz="2400" b="1">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731520" y="3909752"/>
            <a:ext cx="4180637" cy="1311128"/>
          </a:xfrm>
        </p:spPr>
        <p:txBody>
          <a:bodyPr/>
          <a:lstStyle>
            <a:lvl1pPr marL="0" indent="0">
              <a:buNone/>
              <a:defRPr sz="2160"/>
            </a:lvl1pPr>
            <a:lvl2pPr marL="342900" indent="0">
              <a:buNone/>
              <a:defRPr sz="1920"/>
            </a:lvl2pPr>
            <a:lvl3pPr marL="754380" indent="0">
              <a:buNone/>
              <a:defRPr sz="1920"/>
            </a:lvl3pPr>
            <a:lvl4pPr marL="1030606" indent="0">
              <a:buNone/>
              <a:defRPr sz="1440"/>
            </a:lvl4pPr>
            <a:lvl5pPr marL="1236346" indent="0">
              <a:buNone/>
              <a:defRPr sz="144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5224880" y="3456327"/>
            <a:ext cx="4180637" cy="424732"/>
          </a:xfrm>
        </p:spPr>
        <p:txBody>
          <a:bodyPr anchor="t"/>
          <a:lstStyle>
            <a:lvl1pPr marL="0" indent="0">
              <a:buNone/>
              <a:defRPr sz="2400" b="1">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5224880" y="3909751"/>
            <a:ext cx="4180637" cy="1311128"/>
          </a:xfrm>
        </p:spPr>
        <p:txBody>
          <a:bodyPr/>
          <a:lstStyle>
            <a:lvl1pPr marL="0" indent="0">
              <a:buNone/>
              <a:defRPr sz="2160"/>
            </a:lvl1pPr>
            <a:lvl2pPr marL="342900" indent="0">
              <a:buNone/>
              <a:defRPr sz="1920"/>
            </a:lvl2pPr>
            <a:lvl3pPr marL="754380" indent="0">
              <a:buNone/>
              <a:defRPr sz="1920"/>
            </a:lvl3pPr>
            <a:lvl4pPr marL="1030606" indent="0">
              <a:buNone/>
              <a:defRPr sz="1440"/>
            </a:lvl4pPr>
            <a:lvl5pPr marL="1236346" indent="0">
              <a:buNone/>
              <a:defRPr sz="144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9718243" y="3456327"/>
            <a:ext cx="4180637" cy="424732"/>
          </a:xfrm>
        </p:spPr>
        <p:txBody>
          <a:bodyPr anchor="t"/>
          <a:lstStyle>
            <a:lvl1pPr marL="0" indent="0">
              <a:buNone/>
              <a:defRPr sz="2400" b="1">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9718243" y="3909752"/>
            <a:ext cx="4180637" cy="1311128"/>
          </a:xfrm>
        </p:spPr>
        <p:txBody>
          <a:bodyPr/>
          <a:lstStyle>
            <a:lvl1pPr marL="0" indent="0">
              <a:buNone/>
              <a:defRPr sz="2160"/>
            </a:lvl1pPr>
            <a:lvl2pPr marL="342900" indent="0">
              <a:buNone/>
              <a:defRPr sz="1920"/>
            </a:lvl2pPr>
            <a:lvl3pPr marL="754380" indent="0">
              <a:buNone/>
              <a:defRPr sz="1920"/>
            </a:lvl3pPr>
            <a:lvl4pPr marL="1030606" indent="0">
              <a:buNone/>
              <a:defRPr sz="1440"/>
            </a:lvl4pPr>
            <a:lvl5pPr marL="1236346" indent="0">
              <a:buNone/>
              <a:defRPr sz="1440"/>
            </a:lvl5pPr>
          </a:lstStyle>
          <a:p>
            <a:pPr lvl="0"/>
            <a:r>
              <a:rPr lang="en-US" dirty="0"/>
              <a:t>Enter text</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FFCFB8E8-C9F0-4143-9378-EA7F6C76665B}"/>
              </a:ext>
            </a:extLst>
          </p:cNvPr>
          <p:cNvSpPr>
            <a:spLocks noGrp="1"/>
          </p:cNvSpPr>
          <p:nvPr>
            <p:ph type="dt" sz="half" idx="12"/>
          </p:nvPr>
        </p:nvSpPr>
        <p:spPr/>
        <p:txBody>
          <a:bodyPr/>
          <a:lstStyle/>
          <a:p>
            <a:endParaRPr lang="en-US" dirty="0"/>
          </a:p>
        </p:txBody>
      </p:sp>
      <p:sp>
        <p:nvSpPr>
          <p:cNvPr id="10" name="Footer Placeholder 9">
            <a:extLst>
              <a:ext uri="{FF2B5EF4-FFF2-40B4-BE49-F238E27FC236}">
                <a16:creationId xmlns:a16="http://schemas.microsoft.com/office/drawing/2014/main" id="{D7D1B458-DF75-45ED-B8CC-69A72676AB03}"/>
              </a:ext>
            </a:extLst>
          </p:cNvPr>
          <p:cNvSpPr>
            <a:spLocks noGrp="1"/>
          </p:cNvSpPr>
          <p:nvPr>
            <p:ph type="ftr" sz="quarter" idx="13"/>
          </p:nvPr>
        </p:nvSpPr>
        <p:spPr/>
        <p:txBody>
          <a:bodyPr/>
          <a:lstStyle/>
          <a:p>
            <a:endParaRPr lang="en-US" dirty="0"/>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p>
            <a:fld id="{EB4B8DE2-A4E8-46E4-8BBF-D75455EFF32C}" type="slidenum">
              <a:rPr lang="en-US" smtClean="0"/>
              <a:pPr/>
              <a:t>‹#›</a:t>
            </a:fld>
            <a:endParaRPr lang="en-US" dirty="0"/>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800756" y="1385335"/>
            <a:ext cx="2042160" cy="1778317"/>
          </a:xfrm>
        </p:spPr>
        <p:txBody>
          <a:bodyPr>
            <a:noAutofit/>
          </a:bodyPr>
          <a:lstStyle>
            <a:lvl1pPr marL="0" indent="0">
              <a:buNone/>
              <a:defRPr sz="2160"/>
            </a:lvl1pPr>
          </a:lstStyle>
          <a:p>
            <a:r>
              <a:rPr lang="en-US" dirty="0"/>
              <a:t>Click icon to add image</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6294118" y="1385335"/>
            <a:ext cx="2042160" cy="1778317"/>
          </a:xfrm>
        </p:spPr>
        <p:txBody>
          <a:bodyPr>
            <a:noAutofit/>
          </a:bodyPr>
          <a:lstStyle>
            <a:lvl1pPr marL="0" indent="0">
              <a:buNone/>
              <a:defRPr sz="2160"/>
            </a:lvl1pPr>
          </a:lstStyle>
          <a:p>
            <a:r>
              <a:rPr lang="en-US" dirty="0"/>
              <a:t>Click icon to add image</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10787484" y="1412364"/>
            <a:ext cx="2042160" cy="1778317"/>
          </a:xfrm>
        </p:spPr>
        <p:txBody>
          <a:bodyPr>
            <a:noAutofit/>
          </a:bodyPr>
          <a:lstStyle>
            <a:lvl1pPr marL="0" indent="0">
              <a:buNone/>
              <a:defRPr sz="2160"/>
            </a:lvl1pPr>
          </a:lstStyle>
          <a:p>
            <a:r>
              <a:rPr lang="en-US" dirty="0"/>
              <a:t>Click icon to add image</a:t>
            </a:r>
          </a:p>
        </p:txBody>
      </p:sp>
    </p:spTree>
    <p:extLst>
      <p:ext uri="{BB962C8B-B14F-4D97-AF65-F5344CB8AC3E}">
        <p14:creationId xmlns:p14="http://schemas.microsoft.com/office/powerpoint/2010/main" val="2944194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731520" y="446883"/>
            <a:ext cx="13167360" cy="642637"/>
          </a:xfrm>
        </p:spPr>
        <p:txBody>
          <a:bodyPr/>
          <a:lstStyle>
            <a:lvl1pPr>
              <a:defRPr/>
            </a:lvl1pPr>
          </a:lstStyle>
          <a:p>
            <a:r>
              <a:rPr lang="en-US" dirty="0"/>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731520" y="1456726"/>
            <a:ext cx="2852928" cy="424732"/>
          </a:xfrm>
        </p:spPr>
        <p:txBody>
          <a:bodyPr anchor="t"/>
          <a:lstStyle>
            <a:lvl1pPr marL="0" indent="0">
              <a:buNone/>
              <a:defRPr sz="2400" b="1">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731518" y="1932694"/>
            <a:ext cx="2852928" cy="1311128"/>
          </a:xfrm>
        </p:spPr>
        <p:txBody>
          <a:bodyPr/>
          <a:lstStyle>
            <a:lvl1pPr marL="0" indent="0">
              <a:buNone/>
              <a:defRPr sz="2160"/>
            </a:lvl1pPr>
            <a:lvl2pPr marL="342900" indent="0">
              <a:buNone/>
              <a:defRPr sz="1920"/>
            </a:lvl2pPr>
            <a:lvl3pPr marL="754380" indent="0">
              <a:buNone/>
              <a:defRPr sz="1920"/>
            </a:lvl3pPr>
            <a:lvl4pPr marL="1030606" indent="0">
              <a:buNone/>
              <a:defRPr sz="1440"/>
            </a:lvl4pPr>
            <a:lvl5pPr marL="1236346" indent="0">
              <a:buNone/>
              <a:defRPr sz="144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184675" y="1456726"/>
            <a:ext cx="2852928" cy="424732"/>
          </a:xfrm>
        </p:spPr>
        <p:txBody>
          <a:bodyPr anchor="t"/>
          <a:lstStyle>
            <a:lvl1pPr marL="0" indent="0">
              <a:buNone/>
              <a:defRPr sz="2400" b="1">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169663" y="1932696"/>
            <a:ext cx="2852928" cy="1311128"/>
          </a:xfrm>
        </p:spPr>
        <p:txBody>
          <a:bodyPr/>
          <a:lstStyle>
            <a:lvl1pPr marL="0" indent="0">
              <a:buNone/>
              <a:defRPr sz="2160"/>
            </a:lvl1pPr>
            <a:lvl2pPr marL="342900" indent="0">
              <a:buNone/>
              <a:defRPr sz="1920"/>
            </a:lvl2pPr>
            <a:lvl3pPr marL="754380" indent="0">
              <a:buNone/>
              <a:defRPr sz="1920"/>
            </a:lvl3pPr>
            <a:lvl4pPr marL="1030606" indent="0">
              <a:buNone/>
              <a:defRPr sz="1440"/>
            </a:lvl4pPr>
            <a:lvl5pPr marL="1236346" indent="0">
              <a:buNone/>
              <a:defRPr sz="144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7592800" y="1456726"/>
            <a:ext cx="2852928" cy="424732"/>
          </a:xfrm>
        </p:spPr>
        <p:txBody>
          <a:bodyPr anchor="t"/>
          <a:lstStyle>
            <a:lvl1pPr marL="0" indent="0">
              <a:buNone/>
              <a:defRPr sz="2400" b="1">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7607808" y="1932694"/>
            <a:ext cx="2852928" cy="1311128"/>
          </a:xfrm>
        </p:spPr>
        <p:txBody>
          <a:bodyPr/>
          <a:lstStyle>
            <a:lvl1pPr marL="0" indent="0">
              <a:buNone/>
              <a:defRPr sz="2160"/>
            </a:lvl1pPr>
            <a:lvl2pPr marL="342900" indent="0">
              <a:buNone/>
              <a:defRPr sz="1920"/>
            </a:lvl2pPr>
            <a:lvl3pPr marL="754380" indent="0">
              <a:buNone/>
              <a:defRPr sz="1920"/>
            </a:lvl3pPr>
            <a:lvl4pPr marL="1030606" indent="0">
              <a:buNone/>
              <a:defRPr sz="1440"/>
            </a:lvl4pPr>
            <a:lvl5pPr marL="1236346" indent="0">
              <a:buNone/>
              <a:defRPr sz="1440"/>
            </a:lvl5pPr>
          </a:lstStyle>
          <a:p>
            <a:pPr lvl="0"/>
            <a:r>
              <a:rPr lang="en-US" dirty="0"/>
              <a:t>Enter text</a:t>
            </a:r>
          </a:p>
          <a:p>
            <a:pPr lvl="1"/>
            <a:r>
              <a:rPr lang="en-US" dirty="0"/>
              <a:t>Second level</a:t>
            </a:r>
          </a:p>
          <a:p>
            <a:pPr lvl="2"/>
            <a:r>
              <a:rPr lang="en-US" dirty="0"/>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11000924" y="1456726"/>
            <a:ext cx="2852928" cy="424732"/>
          </a:xfrm>
        </p:spPr>
        <p:txBody>
          <a:bodyPr anchor="t"/>
          <a:lstStyle>
            <a:lvl1pPr marL="0" indent="0">
              <a:buNone/>
              <a:defRPr sz="2400" b="1">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dirty="0"/>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11000924" y="1932693"/>
            <a:ext cx="2852928" cy="1311128"/>
          </a:xfrm>
        </p:spPr>
        <p:txBody>
          <a:bodyPr/>
          <a:lstStyle>
            <a:lvl1pPr marL="0" indent="0">
              <a:buNone/>
              <a:defRPr sz="2160"/>
            </a:lvl1pPr>
            <a:lvl2pPr marL="342900" indent="0">
              <a:buNone/>
              <a:defRPr sz="1920"/>
            </a:lvl2pPr>
            <a:lvl3pPr marL="754380" indent="0">
              <a:buNone/>
              <a:defRPr sz="1920"/>
            </a:lvl3pPr>
            <a:lvl4pPr marL="1030606" indent="0">
              <a:buNone/>
              <a:defRPr sz="1440"/>
            </a:lvl4pPr>
            <a:lvl5pPr marL="1236346" indent="0">
              <a:buNone/>
              <a:defRPr sz="1440"/>
            </a:lvl5pPr>
          </a:lstStyle>
          <a:p>
            <a:pPr lvl="0"/>
            <a:r>
              <a:rPr lang="en-US" dirty="0"/>
              <a:t>Enter text</a:t>
            </a:r>
          </a:p>
          <a:p>
            <a:pPr lvl="1"/>
            <a:r>
              <a:rPr lang="en-US" dirty="0"/>
              <a:t>Second level</a:t>
            </a:r>
          </a:p>
          <a:p>
            <a:pPr lvl="2"/>
            <a:r>
              <a:rPr lang="en-US" dirty="0"/>
              <a:t>Third level</a:t>
            </a:r>
          </a:p>
        </p:txBody>
      </p:sp>
      <p:sp>
        <p:nvSpPr>
          <p:cNvPr id="11" name="Date Placeholder 10">
            <a:extLst>
              <a:ext uri="{FF2B5EF4-FFF2-40B4-BE49-F238E27FC236}">
                <a16:creationId xmlns:a16="http://schemas.microsoft.com/office/drawing/2014/main" id="{ADEB3A35-9813-4635-AE9D-3B9F6CA53160}"/>
              </a:ext>
            </a:extLst>
          </p:cNvPr>
          <p:cNvSpPr>
            <a:spLocks noGrp="1"/>
          </p:cNvSpPr>
          <p:nvPr>
            <p:ph type="dt" sz="half" idx="14"/>
          </p:nvPr>
        </p:nvSpPr>
        <p:spPr/>
        <p:txBody>
          <a:bodyPr/>
          <a:lstStyle/>
          <a:p>
            <a:endParaRPr lang="en-US" dirty="0"/>
          </a:p>
        </p:txBody>
      </p:sp>
      <p:sp>
        <p:nvSpPr>
          <p:cNvPr id="12" name="Footer Placeholder 11">
            <a:extLst>
              <a:ext uri="{FF2B5EF4-FFF2-40B4-BE49-F238E27FC236}">
                <a16:creationId xmlns:a16="http://schemas.microsoft.com/office/drawing/2014/main" id="{2617FC00-CD62-4B48-80A6-4E68401E9601}"/>
              </a:ext>
            </a:extLst>
          </p:cNvPr>
          <p:cNvSpPr>
            <a:spLocks noGrp="1"/>
          </p:cNvSpPr>
          <p:nvPr>
            <p:ph type="ftr" sz="quarter" idx="15"/>
          </p:nvPr>
        </p:nvSpPr>
        <p:spPr/>
        <p:txBody>
          <a:bodyPr/>
          <a:lstStyle/>
          <a:p>
            <a:endParaRPr lang="en-US" dirty="0"/>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97027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731520" y="446883"/>
            <a:ext cx="13167360" cy="642637"/>
          </a:xfrm>
        </p:spPr>
        <p:txBody>
          <a:bodyPr anchor="t" anchorCtr="0"/>
          <a:lstStyle>
            <a:lvl1pPr>
              <a:defRPr sz="3840"/>
            </a:lvl1pPr>
          </a:lstStyle>
          <a:p>
            <a:r>
              <a:rPr lang="en-US" dirty="0"/>
              <a:t>Picture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7452360" y="1656727"/>
            <a:ext cx="6446520" cy="5795633"/>
          </a:xfrm>
        </p:spPr>
        <p:txBody>
          <a:bodyPr>
            <a:noAutofit/>
          </a:bodyPr>
          <a:lstStyle>
            <a:lvl1pPr marL="0" indent="0">
              <a:buNone/>
              <a:defRPr sz="288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dirty="0"/>
              <a:t>Click icon to add picture</a:t>
            </a:r>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731523" y="1656727"/>
            <a:ext cx="6446521" cy="358240"/>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dirty="0"/>
              <a:t>Enter descriptive text here</a:t>
            </a:r>
          </a:p>
        </p:txBody>
      </p:sp>
      <p:sp>
        <p:nvSpPr>
          <p:cNvPr id="5" name="Date Placeholder 4">
            <a:extLst>
              <a:ext uri="{FF2B5EF4-FFF2-40B4-BE49-F238E27FC236}">
                <a16:creationId xmlns:a16="http://schemas.microsoft.com/office/drawing/2014/main" id="{9CAB3B1C-D783-464F-B951-6F802A18E624}"/>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ECB0C078-A6D5-4C61-A732-EC72F4B2E54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413214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4630400" cy="8229598"/>
          </a:xfrm>
          <a:solidFill>
            <a:schemeClr val="bg2"/>
          </a:solidFill>
        </p:spPr>
        <p:txBody>
          <a:bodyPr anchor="ctr">
            <a:noAutofit/>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1484997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ustomer logo wa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a:xfrm>
            <a:off x="731520" y="446883"/>
            <a:ext cx="13167360" cy="642637"/>
          </a:xfrm>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dirty="0"/>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949009" y="2633472"/>
            <a:ext cx="2194560" cy="1316736"/>
          </a:xfrm>
        </p:spPr>
        <p:txBody>
          <a:bodyPr>
            <a:noAutofit/>
          </a:bodyPr>
          <a:lstStyle>
            <a:lvl1pPr marL="0" indent="0">
              <a:buNone/>
              <a:defRPr sz="1320">
                <a:solidFill>
                  <a:schemeClr val="bg2"/>
                </a:solidFill>
              </a:defRPr>
            </a:lvl1pPr>
            <a:lvl2pPr marL="342900" indent="0">
              <a:buNone/>
              <a:defRPr/>
            </a:lvl2pPr>
            <a:lvl3pPr marL="754380" indent="0">
              <a:buNone/>
              <a:defRPr/>
            </a:lvl3pPr>
            <a:lvl4pPr marL="1030606" indent="0">
              <a:buNone/>
              <a:defRPr/>
            </a:lvl4pPr>
            <a:lvl5pPr marL="1236346"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11486831" y="2633472"/>
            <a:ext cx="2194560" cy="1316736"/>
          </a:xfrm>
        </p:spPr>
        <p:txBody>
          <a:bodyPr>
            <a:noAutofit/>
          </a:bodyPr>
          <a:lstStyle>
            <a:lvl1pPr marL="0" indent="0">
              <a:buNone/>
              <a:defRPr sz="1320">
                <a:solidFill>
                  <a:schemeClr val="bg2"/>
                </a:solidFill>
              </a:defRPr>
            </a:lvl1pPr>
            <a:lvl2pPr marL="342900" indent="0">
              <a:buNone/>
              <a:defRPr/>
            </a:lvl2pPr>
            <a:lvl3pPr marL="754380" indent="0">
              <a:buNone/>
              <a:defRPr/>
            </a:lvl3pPr>
            <a:lvl4pPr marL="1030606" indent="0">
              <a:buNone/>
              <a:defRPr/>
            </a:lvl4pPr>
            <a:lvl5pPr marL="1236346"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4461617" y="2633472"/>
            <a:ext cx="2194560" cy="1316736"/>
          </a:xfrm>
        </p:spPr>
        <p:txBody>
          <a:bodyPr>
            <a:noAutofit/>
          </a:bodyPr>
          <a:lstStyle>
            <a:lvl1pPr marL="0" indent="0">
              <a:buNone/>
              <a:defRPr sz="1320">
                <a:solidFill>
                  <a:schemeClr val="bg2"/>
                </a:solidFill>
              </a:defRPr>
            </a:lvl1pPr>
            <a:lvl2pPr marL="342900" indent="0">
              <a:buNone/>
              <a:defRPr/>
            </a:lvl2pPr>
            <a:lvl3pPr marL="754380" indent="0">
              <a:buNone/>
              <a:defRPr/>
            </a:lvl3pPr>
            <a:lvl4pPr marL="1030606" indent="0">
              <a:buNone/>
              <a:defRPr/>
            </a:lvl4pPr>
            <a:lvl5pPr marL="1236346"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7974224" y="2633472"/>
            <a:ext cx="2194560" cy="1316736"/>
          </a:xfrm>
        </p:spPr>
        <p:txBody>
          <a:bodyPr>
            <a:noAutofit/>
          </a:bodyPr>
          <a:lstStyle>
            <a:lvl1pPr marL="0" indent="0">
              <a:buNone/>
              <a:defRPr sz="1320">
                <a:solidFill>
                  <a:schemeClr val="bg2"/>
                </a:solidFill>
              </a:defRPr>
            </a:lvl1pPr>
            <a:lvl2pPr marL="342900" indent="0">
              <a:buNone/>
              <a:defRPr/>
            </a:lvl2pPr>
            <a:lvl3pPr marL="754380" indent="0">
              <a:buNone/>
              <a:defRPr/>
            </a:lvl3pPr>
            <a:lvl4pPr marL="1030606" indent="0">
              <a:buNone/>
              <a:defRPr/>
            </a:lvl4pPr>
            <a:lvl5pPr marL="1236346"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949009" y="4871923"/>
            <a:ext cx="2194560" cy="1316736"/>
          </a:xfrm>
        </p:spPr>
        <p:txBody>
          <a:bodyPr>
            <a:noAutofit/>
          </a:bodyPr>
          <a:lstStyle>
            <a:lvl1pPr marL="0" indent="0">
              <a:buNone/>
              <a:defRPr sz="1320">
                <a:solidFill>
                  <a:schemeClr val="bg2"/>
                </a:solidFill>
              </a:defRPr>
            </a:lvl1pPr>
            <a:lvl2pPr marL="342900" indent="0">
              <a:buNone/>
              <a:defRPr/>
            </a:lvl2pPr>
            <a:lvl3pPr marL="754380" indent="0">
              <a:buNone/>
              <a:defRPr/>
            </a:lvl3pPr>
            <a:lvl4pPr marL="1030606" indent="0">
              <a:buNone/>
              <a:defRPr/>
            </a:lvl4pPr>
            <a:lvl5pPr marL="1236346"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11486831" y="4871923"/>
            <a:ext cx="2194560" cy="1316736"/>
          </a:xfrm>
        </p:spPr>
        <p:txBody>
          <a:bodyPr>
            <a:noAutofit/>
          </a:bodyPr>
          <a:lstStyle>
            <a:lvl1pPr marL="0" indent="0">
              <a:buNone/>
              <a:defRPr sz="1320">
                <a:solidFill>
                  <a:schemeClr val="bg2"/>
                </a:solidFill>
              </a:defRPr>
            </a:lvl1pPr>
            <a:lvl2pPr marL="342900" indent="0">
              <a:buNone/>
              <a:defRPr/>
            </a:lvl2pPr>
            <a:lvl3pPr marL="754380" indent="0">
              <a:buNone/>
              <a:defRPr/>
            </a:lvl3pPr>
            <a:lvl4pPr marL="1030606" indent="0">
              <a:buNone/>
              <a:defRPr/>
            </a:lvl4pPr>
            <a:lvl5pPr marL="1236346"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4461617" y="4871923"/>
            <a:ext cx="2194560" cy="1316736"/>
          </a:xfrm>
        </p:spPr>
        <p:txBody>
          <a:bodyPr>
            <a:noAutofit/>
          </a:bodyPr>
          <a:lstStyle>
            <a:lvl1pPr marL="0" indent="0">
              <a:buNone/>
              <a:defRPr sz="1320">
                <a:solidFill>
                  <a:schemeClr val="bg2"/>
                </a:solidFill>
              </a:defRPr>
            </a:lvl1pPr>
            <a:lvl2pPr marL="342900" indent="0">
              <a:buNone/>
              <a:defRPr/>
            </a:lvl2pPr>
            <a:lvl3pPr marL="754380" indent="0">
              <a:buNone/>
              <a:defRPr/>
            </a:lvl3pPr>
            <a:lvl4pPr marL="1030606" indent="0">
              <a:buNone/>
              <a:defRPr/>
            </a:lvl4pPr>
            <a:lvl5pPr marL="1236346"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7974224" y="4871923"/>
            <a:ext cx="2194560" cy="1316736"/>
          </a:xfrm>
        </p:spPr>
        <p:txBody>
          <a:bodyPr>
            <a:noAutofit/>
          </a:bodyPr>
          <a:lstStyle>
            <a:lvl1pPr marL="0" indent="0">
              <a:buNone/>
              <a:defRPr sz="1320">
                <a:solidFill>
                  <a:schemeClr val="bg2"/>
                </a:solidFill>
              </a:defRPr>
            </a:lvl1pPr>
            <a:lvl2pPr marL="342900" indent="0">
              <a:buNone/>
              <a:defRPr/>
            </a:lvl2pPr>
            <a:lvl3pPr marL="754380" indent="0">
              <a:buNone/>
              <a:defRPr/>
            </a:lvl3pPr>
            <a:lvl4pPr marL="1030606" indent="0">
              <a:buNone/>
              <a:defRPr/>
            </a:lvl4pPr>
            <a:lvl5pPr marL="1236346" indent="0">
              <a:buNone/>
              <a:defRPr/>
            </a:lvl5pPr>
          </a:lstStyle>
          <a:p>
            <a:pPr lvl="0"/>
            <a:r>
              <a:rPr lang="en-US" dirty="0"/>
              <a:t>Click photo icon to add logo</a:t>
            </a:r>
          </a:p>
        </p:txBody>
      </p:sp>
    </p:spTree>
    <p:extLst>
      <p:ext uri="{BB962C8B-B14F-4D97-AF65-F5344CB8AC3E}">
        <p14:creationId xmlns:p14="http://schemas.microsoft.com/office/powerpoint/2010/main" val="2304676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a:xfrm>
            <a:off x="731520" y="446883"/>
            <a:ext cx="13167360" cy="642637"/>
          </a:xfrm>
        </p:spPr>
        <p:txBody>
          <a:bodyPr/>
          <a:lstStyle>
            <a:lvl1pPr>
              <a:defRPr/>
            </a:lvl1pPr>
          </a:lstStyle>
          <a:p>
            <a:r>
              <a:rPr lang="en-US" dirty="0"/>
              <a:t>Customer logo wall layout</a:t>
            </a:r>
          </a:p>
        </p:txBody>
      </p:sp>
      <p:sp>
        <p:nvSpPr>
          <p:cNvPr id="3" name="Date Placeholder 2">
            <a:extLst>
              <a:ext uri="{FF2B5EF4-FFF2-40B4-BE49-F238E27FC236}">
                <a16:creationId xmlns:a16="http://schemas.microsoft.com/office/drawing/2014/main" id="{D4046C62-58BE-4875-9CF1-988E9FBC80B5}"/>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C09F8648-DA5C-4249-B315-5FCC6764F2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dirty="0"/>
          </a:p>
        </p:txBody>
      </p:sp>
      <p:sp>
        <p:nvSpPr>
          <p:cNvPr id="6" name="Rectangle 5">
            <a:extLst>
              <a:ext uri="{FF2B5EF4-FFF2-40B4-BE49-F238E27FC236}">
                <a16:creationId xmlns:a16="http://schemas.microsoft.com/office/drawing/2014/main" id="{4BB11844-EDC2-4BBC-9655-791EDDE7A288}"/>
              </a:ext>
            </a:extLst>
          </p:cNvPr>
          <p:cNvSpPr/>
          <p:nvPr userDrawn="1"/>
        </p:nvSpPr>
        <p:spPr>
          <a:xfrm>
            <a:off x="0" y="2018995"/>
            <a:ext cx="14630400" cy="509137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spcAft>
                <a:spcPts val="1440"/>
              </a:spcAft>
            </a:pPr>
            <a:endParaRPr lang="en-US" sz="3456" dirty="0">
              <a:solidFill>
                <a:schemeClr val="tx1"/>
              </a:solidFill>
            </a:endParaRPr>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949009" y="2633472"/>
            <a:ext cx="2194560" cy="1316736"/>
          </a:xfrm>
        </p:spPr>
        <p:txBody>
          <a:bodyPr>
            <a:noAutofit/>
          </a:bodyPr>
          <a:lstStyle>
            <a:lvl1pPr marL="0" indent="0">
              <a:buNone/>
              <a:defRPr sz="1320">
                <a:solidFill>
                  <a:schemeClr val="bg2"/>
                </a:solidFill>
              </a:defRPr>
            </a:lvl1pPr>
            <a:lvl2pPr marL="342900" indent="0">
              <a:buNone/>
              <a:defRPr/>
            </a:lvl2pPr>
            <a:lvl3pPr marL="754380" indent="0">
              <a:buNone/>
              <a:defRPr/>
            </a:lvl3pPr>
            <a:lvl4pPr marL="1030606" indent="0">
              <a:buNone/>
              <a:defRPr/>
            </a:lvl4pPr>
            <a:lvl5pPr marL="1236346"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11486831" y="2633472"/>
            <a:ext cx="2194560" cy="1316736"/>
          </a:xfrm>
        </p:spPr>
        <p:txBody>
          <a:bodyPr>
            <a:noAutofit/>
          </a:bodyPr>
          <a:lstStyle>
            <a:lvl1pPr marL="0" indent="0">
              <a:buNone/>
              <a:defRPr sz="1320">
                <a:solidFill>
                  <a:schemeClr val="bg2"/>
                </a:solidFill>
              </a:defRPr>
            </a:lvl1pPr>
            <a:lvl2pPr marL="342900" indent="0">
              <a:buNone/>
              <a:defRPr/>
            </a:lvl2pPr>
            <a:lvl3pPr marL="754380" indent="0">
              <a:buNone/>
              <a:defRPr/>
            </a:lvl3pPr>
            <a:lvl4pPr marL="1030606" indent="0">
              <a:buNone/>
              <a:defRPr/>
            </a:lvl4pPr>
            <a:lvl5pPr marL="1236346"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4461617" y="2633472"/>
            <a:ext cx="2194560" cy="1316736"/>
          </a:xfrm>
        </p:spPr>
        <p:txBody>
          <a:bodyPr>
            <a:noAutofit/>
          </a:bodyPr>
          <a:lstStyle>
            <a:lvl1pPr marL="0" indent="0">
              <a:buNone/>
              <a:defRPr sz="1320">
                <a:solidFill>
                  <a:schemeClr val="bg2"/>
                </a:solidFill>
              </a:defRPr>
            </a:lvl1pPr>
            <a:lvl2pPr marL="342900" indent="0">
              <a:buNone/>
              <a:defRPr/>
            </a:lvl2pPr>
            <a:lvl3pPr marL="754380" indent="0">
              <a:buNone/>
              <a:defRPr/>
            </a:lvl3pPr>
            <a:lvl4pPr marL="1030606" indent="0">
              <a:buNone/>
              <a:defRPr/>
            </a:lvl4pPr>
            <a:lvl5pPr marL="1236346"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7974224" y="2633472"/>
            <a:ext cx="2194560" cy="1316736"/>
          </a:xfrm>
        </p:spPr>
        <p:txBody>
          <a:bodyPr>
            <a:noAutofit/>
          </a:bodyPr>
          <a:lstStyle>
            <a:lvl1pPr marL="0" indent="0">
              <a:buNone/>
              <a:defRPr sz="1320">
                <a:solidFill>
                  <a:schemeClr val="bg2"/>
                </a:solidFill>
              </a:defRPr>
            </a:lvl1pPr>
            <a:lvl2pPr marL="342900" indent="0">
              <a:buNone/>
              <a:defRPr/>
            </a:lvl2pPr>
            <a:lvl3pPr marL="754380" indent="0">
              <a:buNone/>
              <a:defRPr/>
            </a:lvl3pPr>
            <a:lvl4pPr marL="1030606" indent="0">
              <a:buNone/>
              <a:defRPr/>
            </a:lvl4pPr>
            <a:lvl5pPr marL="1236346"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949009" y="4871923"/>
            <a:ext cx="2194560" cy="1316736"/>
          </a:xfrm>
        </p:spPr>
        <p:txBody>
          <a:bodyPr>
            <a:noAutofit/>
          </a:bodyPr>
          <a:lstStyle>
            <a:lvl1pPr marL="0" indent="0">
              <a:buNone/>
              <a:defRPr sz="1320">
                <a:solidFill>
                  <a:schemeClr val="bg2"/>
                </a:solidFill>
              </a:defRPr>
            </a:lvl1pPr>
            <a:lvl2pPr marL="342900" indent="0">
              <a:buNone/>
              <a:defRPr/>
            </a:lvl2pPr>
            <a:lvl3pPr marL="754380" indent="0">
              <a:buNone/>
              <a:defRPr/>
            </a:lvl3pPr>
            <a:lvl4pPr marL="1030606" indent="0">
              <a:buNone/>
              <a:defRPr/>
            </a:lvl4pPr>
            <a:lvl5pPr marL="1236346"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11486831" y="4871923"/>
            <a:ext cx="2194560" cy="1316736"/>
          </a:xfrm>
        </p:spPr>
        <p:txBody>
          <a:bodyPr>
            <a:noAutofit/>
          </a:bodyPr>
          <a:lstStyle>
            <a:lvl1pPr marL="0" indent="0">
              <a:buNone/>
              <a:defRPr sz="1320">
                <a:solidFill>
                  <a:schemeClr val="bg2"/>
                </a:solidFill>
              </a:defRPr>
            </a:lvl1pPr>
            <a:lvl2pPr marL="342900" indent="0">
              <a:buNone/>
              <a:defRPr/>
            </a:lvl2pPr>
            <a:lvl3pPr marL="754380" indent="0">
              <a:buNone/>
              <a:defRPr/>
            </a:lvl3pPr>
            <a:lvl4pPr marL="1030606" indent="0">
              <a:buNone/>
              <a:defRPr/>
            </a:lvl4pPr>
            <a:lvl5pPr marL="1236346"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4461617" y="4871923"/>
            <a:ext cx="2194560" cy="1316736"/>
          </a:xfrm>
        </p:spPr>
        <p:txBody>
          <a:bodyPr>
            <a:noAutofit/>
          </a:bodyPr>
          <a:lstStyle>
            <a:lvl1pPr marL="0" indent="0">
              <a:buNone/>
              <a:defRPr sz="1320">
                <a:solidFill>
                  <a:schemeClr val="bg2"/>
                </a:solidFill>
              </a:defRPr>
            </a:lvl1pPr>
            <a:lvl2pPr marL="342900" indent="0">
              <a:buNone/>
              <a:defRPr/>
            </a:lvl2pPr>
            <a:lvl3pPr marL="754380" indent="0">
              <a:buNone/>
              <a:defRPr/>
            </a:lvl3pPr>
            <a:lvl4pPr marL="1030606" indent="0">
              <a:buNone/>
              <a:defRPr/>
            </a:lvl4pPr>
            <a:lvl5pPr marL="1236346"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7974224" y="4871923"/>
            <a:ext cx="2194560" cy="1316736"/>
          </a:xfrm>
        </p:spPr>
        <p:txBody>
          <a:bodyPr>
            <a:noAutofit/>
          </a:bodyPr>
          <a:lstStyle>
            <a:lvl1pPr marL="0" indent="0">
              <a:buNone/>
              <a:defRPr sz="1320">
                <a:solidFill>
                  <a:schemeClr val="bg2"/>
                </a:solidFill>
              </a:defRPr>
            </a:lvl1pPr>
            <a:lvl2pPr marL="342900" indent="0">
              <a:buNone/>
              <a:defRPr/>
            </a:lvl2pPr>
            <a:lvl3pPr marL="754380" indent="0">
              <a:buNone/>
              <a:defRPr/>
            </a:lvl3pPr>
            <a:lvl4pPr marL="1030606" indent="0">
              <a:buNone/>
              <a:defRPr/>
            </a:lvl4pPr>
            <a:lvl5pPr marL="1236346" indent="0">
              <a:buNone/>
              <a:defRPr/>
            </a:lvl5pPr>
          </a:lstStyle>
          <a:p>
            <a:pPr lvl="0"/>
            <a:r>
              <a:rPr lang="en-US" dirty="0"/>
              <a:t>Click photo icon to add logo</a:t>
            </a:r>
          </a:p>
        </p:txBody>
      </p:sp>
    </p:spTree>
    <p:extLst>
      <p:ext uri="{BB962C8B-B14F-4D97-AF65-F5344CB8AC3E}">
        <p14:creationId xmlns:p14="http://schemas.microsoft.com/office/powerpoint/2010/main" val="2245936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731520" y="446883"/>
            <a:ext cx="13167360" cy="642637"/>
          </a:xfrm>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731522" y="1656728"/>
            <a:ext cx="6297929" cy="2411737"/>
          </a:xfrm>
        </p:spPr>
        <p:txBody>
          <a:bodyPr/>
          <a:lstStyle>
            <a:lvl1pPr>
              <a:defRPr sz="2880"/>
            </a:lvl1pPr>
            <a:lvl2pPr>
              <a:defRPr sz="2400"/>
            </a:lvl2pPr>
            <a:lvl3pPr>
              <a:defRPr sz="2160"/>
            </a:lvl3pPr>
            <a:lvl4pPr>
              <a:defRPr sz="1920"/>
            </a:lvl4pPr>
            <a:lvl5pPr>
              <a:defRPr sz="1920"/>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7600947" y="1656728"/>
            <a:ext cx="6297931" cy="2411737"/>
          </a:xfrm>
        </p:spPr>
        <p:txBody>
          <a:bodyPr/>
          <a:lstStyle>
            <a:lvl1pPr>
              <a:defRPr sz="2880"/>
            </a:lvl1pPr>
            <a:lvl2pPr>
              <a:defRPr sz="2400"/>
            </a:lvl2pPr>
            <a:lvl3pPr>
              <a:defRPr sz="2160"/>
            </a:lvl3pPr>
            <a:lvl4pPr>
              <a:defRPr sz="1920"/>
            </a:lvl4pPr>
            <a:lvl5pPr>
              <a:defRPr sz="1920"/>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Date Placeholder 4">
            <a:extLst>
              <a:ext uri="{FF2B5EF4-FFF2-40B4-BE49-F238E27FC236}">
                <a16:creationId xmlns:a16="http://schemas.microsoft.com/office/drawing/2014/main" id="{C3285F99-D5A6-480F-A674-A76B9194560B}"/>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A46AC62E-3DD2-43DB-9AAA-009DDB88F8D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75504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731520" y="446883"/>
            <a:ext cx="13167360" cy="642637"/>
          </a:xfrm>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731519" y="1656727"/>
            <a:ext cx="6297929" cy="2781070"/>
          </a:xfrm>
        </p:spPr>
        <p:txBody>
          <a:bodyPr/>
          <a:lstStyle>
            <a:lvl1pPr marL="0" indent="0">
              <a:spcAft>
                <a:spcPts val="2160"/>
              </a:spcAft>
              <a:buNone/>
              <a:defRPr sz="2880"/>
            </a:lvl1pPr>
            <a:lvl2pPr marL="342900" indent="0">
              <a:spcAft>
                <a:spcPts val="2160"/>
              </a:spcAft>
              <a:buNone/>
              <a:defRPr sz="2400"/>
            </a:lvl2pPr>
            <a:lvl3pPr marL="754380" indent="0">
              <a:spcAft>
                <a:spcPts val="2160"/>
              </a:spcAft>
              <a:buNone/>
              <a:defRPr sz="2160"/>
            </a:lvl3pPr>
            <a:lvl4pPr marL="1097280" indent="0">
              <a:spcAft>
                <a:spcPts val="2160"/>
              </a:spcAft>
              <a:buNone/>
              <a:defRPr sz="1920"/>
            </a:lvl4pPr>
            <a:lvl5pPr marL="1371600" indent="0">
              <a:spcAft>
                <a:spcPts val="2160"/>
              </a:spcAft>
              <a:buNone/>
              <a:defRPr sz="1920"/>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7566074" y="1656727"/>
            <a:ext cx="6297931" cy="2781070"/>
          </a:xfrm>
        </p:spPr>
        <p:txBody>
          <a:bodyPr/>
          <a:lstStyle>
            <a:lvl1pPr marL="0" indent="0">
              <a:spcAft>
                <a:spcPts val="2160"/>
              </a:spcAft>
              <a:buNone/>
              <a:defRPr sz="2880"/>
            </a:lvl1pPr>
            <a:lvl2pPr marL="342900" indent="0">
              <a:spcAft>
                <a:spcPts val="2160"/>
              </a:spcAft>
              <a:buNone/>
              <a:defRPr sz="2400"/>
            </a:lvl2pPr>
            <a:lvl3pPr marL="754380" indent="0">
              <a:spcAft>
                <a:spcPts val="2160"/>
              </a:spcAft>
              <a:buNone/>
              <a:defRPr sz="2160"/>
            </a:lvl3pPr>
            <a:lvl4pPr marL="1097280" indent="0">
              <a:spcAft>
                <a:spcPts val="2160"/>
              </a:spcAft>
              <a:buNone/>
              <a:defRPr sz="1920"/>
            </a:lvl4pPr>
            <a:lvl5pPr marL="1371600" indent="0">
              <a:spcAft>
                <a:spcPts val="2160"/>
              </a:spcAft>
              <a:buNone/>
              <a:defRPr sz="1920"/>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731520" y="1158779"/>
            <a:ext cx="13167360" cy="358240"/>
          </a:xfrm>
        </p:spPr>
        <p:txBody>
          <a:bodyPr/>
          <a:lstStyle>
            <a:lvl1pPr marL="0" indent="0">
              <a:buNone/>
              <a:defRPr sz="1920" b="1" i="0" cap="all" spc="360" baseline="0"/>
            </a:lvl1pPr>
          </a:lstStyle>
          <a:p>
            <a:pPr lvl="0"/>
            <a:r>
              <a:rPr lang="en-US" dirty="0"/>
              <a:t>Enter subtitle</a:t>
            </a:r>
          </a:p>
        </p:txBody>
      </p:sp>
      <p:sp>
        <p:nvSpPr>
          <p:cNvPr id="6" name="Date Placeholder 5">
            <a:extLst>
              <a:ext uri="{FF2B5EF4-FFF2-40B4-BE49-F238E27FC236}">
                <a16:creationId xmlns:a16="http://schemas.microsoft.com/office/drawing/2014/main" id="{B7882DCB-3FBB-4107-96D9-358054987DA9}"/>
              </a:ext>
            </a:extLst>
          </p:cNvPr>
          <p:cNvSpPr>
            <a:spLocks noGrp="1"/>
          </p:cNvSpPr>
          <p:nvPr>
            <p:ph type="dt" sz="half" idx="11"/>
          </p:nvPr>
        </p:nvSpPr>
        <p:spPr/>
        <p:txBody>
          <a:bodyPr/>
          <a:lstStyle/>
          <a:p>
            <a:endParaRPr lang="en-US" dirty="0"/>
          </a:p>
        </p:txBody>
      </p:sp>
      <p:sp>
        <p:nvSpPr>
          <p:cNvPr id="7" name="Footer Placeholder 6">
            <a:extLst>
              <a:ext uri="{FF2B5EF4-FFF2-40B4-BE49-F238E27FC236}">
                <a16:creationId xmlns:a16="http://schemas.microsoft.com/office/drawing/2014/main" id="{DE50B923-C7E4-4160-8DCE-6199F6C430EF}"/>
              </a:ext>
            </a:extLst>
          </p:cNvPr>
          <p:cNvSpPr>
            <a:spLocks noGrp="1"/>
          </p:cNvSpPr>
          <p:nvPr>
            <p:ph type="ftr" sz="quarter" idx="12"/>
          </p:nvPr>
        </p:nvSpPr>
        <p:spPr/>
        <p:txBody>
          <a:bodyPr/>
          <a:lstStyle/>
          <a:p>
            <a:endParaRPr lang="en-US" dirty="0"/>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78451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731520" y="446883"/>
            <a:ext cx="13167360" cy="642637"/>
          </a:xfrm>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731522" y="1656728"/>
            <a:ext cx="6297929" cy="2411737"/>
          </a:xfrm>
        </p:spPr>
        <p:txBody>
          <a:bodyPr/>
          <a:lstStyle>
            <a:lvl1pPr>
              <a:defRPr sz="2880"/>
            </a:lvl1pPr>
            <a:lvl2pPr>
              <a:defRPr sz="2400"/>
            </a:lvl2pPr>
            <a:lvl3pPr>
              <a:defRPr sz="2160"/>
            </a:lvl3pPr>
            <a:lvl4pPr>
              <a:defRPr sz="1920"/>
            </a:lvl4pPr>
            <a:lvl5pPr>
              <a:defRPr sz="1920"/>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7600951" y="1656728"/>
            <a:ext cx="6297931" cy="2411737"/>
          </a:xfrm>
        </p:spPr>
        <p:txBody>
          <a:bodyPr/>
          <a:lstStyle>
            <a:lvl1pPr>
              <a:defRPr sz="2880"/>
            </a:lvl1pPr>
            <a:lvl2pPr>
              <a:defRPr sz="2400"/>
            </a:lvl2pPr>
            <a:lvl3pPr>
              <a:defRPr sz="2160"/>
            </a:lvl3pPr>
            <a:lvl4pPr>
              <a:defRPr sz="1920"/>
            </a:lvl4pPr>
            <a:lvl5pPr>
              <a:defRPr sz="1920"/>
            </a:lvl5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731520" y="1158779"/>
            <a:ext cx="13167360" cy="358240"/>
          </a:xfrm>
        </p:spPr>
        <p:txBody>
          <a:bodyPr/>
          <a:lstStyle>
            <a:lvl1pPr marL="0" indent="0">
              <a:buNone/>
              <a:defRPr sz="1920" b="1" i="0" cap="all" spc="360" baseline="0"/>
            </a:lvl1pPr>
          </a:lstStyle>
          <a:p>
            <a:pPr lvl="0"/>
            <a:r>
              <a:rPr lang="en-US" dirty="0"/>
              <a:t>Enter subtitle</a:t>
            </a:r>
          </a:p>
        </p:txBody>
      </p:sp>
      <p:sp>
        <p:nvSpPr>
          <p:cNvPr id="6" name="Date Placeholder 5">
            <a:extLst>
              <a:ext uri="{FF2B5EF4-FFF2-40B4-BE49-F238E27FC236}">
                <a16:creationId xmlns:a16="http://schemas.microsoft.com/office/drawing/2014/main" id="{CFEA9DE9-1720-43CB-BEB4-4A471EA86C1F}"/>
              </a:ext>
            </a:extLst>
          </p:cNvPr>
          <p:cNvSpPr>
            <a:spLocks noGrp="1"/>
          </p:cNvSpPr>
          <p:nvPr>
            <p:ph type="dt" sz="half" idx="11"/>
          </p:nvPr>
        </p:nvSpPr>
        <p:spPr/>
        <p:txBody>
          <a:bodyPr/>
          <a:lstStyle/>
          <a:p>
            <a:endParaRPr lang="en-US" dirty="0"/>
          </a:p>
        </p:txBody>
      </p:sp>
      <p:sp>
        <p:nvSpPr>
          <p:cNvPr id="7" name="Footer Placeholder 6">
            <a:extLst>
              <a:ext uri="{FF2B5EF4-FFF2-40B4-BE49-F238E27FC236}">
                <a16:creationId xmlns:a16="http://schemas.microsoft.com/office/drawing/2014/main" id="{C644196F-CE34-473D-A802-821F7968F214}"/>
              </a:ext>
            </a:extLst>
          </p:cNvPr>
          <p:cNvSpPr>
            <a:spLocks noGrp="1"/>
          </p:cNvSpPr>
          <p:nvPr>
            <p:ph type="ftr" sz="quarter" idx="12"/>
          </p:nvPr>
        </p:nvSpPr>
        <p:spPr/>
        <p:txBody>
          <a:bodyPr/>
          <a:lstStyle/>
          <a:p>
            <a:endParaRPr lang="en-US" dirty="0"/>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68562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Use Cases: Check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p>
            <a:endParaRPr lang="en-US" dirty="0"/>
          </a:p>
        </p:txBody>
      </p:sp>
      <p:sp>
        <p:nvSpPr>
          <p:cNvPr id="12" name="Text Placeholder 11">
            <a:extLst>
              <a:ext uri="{FF2B5EF4-FFF2-40B4-BE49-F238E27FC236}">
                <a16:creationId xmlns:a16="http://schemas.microsoft.com/office/drawing/2014/main" id="{36B52C4E-8398-4FC2-882F-4A0E4BF88123}"/>
              </a:ext>
            </a:extLst>
          </p:cNvPr>
          <p:cNvSpPr>
            <a:spLocks noGrp="1"/>
          </p:cNvSpPr>
          <p:nvPr>
            <p:ph type="body" sz="quarter" idx="13" hasCustomPrompt="1"/>
          </p:nvPr>
        </p:nvSpPr>
        <p:spPr>
          <a:xfrm>
            <a:off x="1815466" y="1784986"/>
            <a:ext cx="10151744" cy="576157"/>
          </a:xfrm>
        </p:spPr>
        <p:txBody>
          <a:bodyPr/>
          <a:lstStyle>
            <a:lvl1pPr marL="0" indent="0">
              <a:buNone/>
              <a:defRPr/>
            </a:lvl1pPr>
          </a:lstStyle>
          <a:p>
            <a:pPr lvl="0"/>
            <a:r>
              <a:rPr lang="en-US" dirty="0"/>
              <a:t>Use case example</a:t>
            </a:r>
          </a:p>
        </p:txBody>
      </p:sp>
      <p:sp>
        <p:nvSpPr>
          <p:cNvPr id="14" name="Text Placeholder 11">
            <a:extLst>
              <a:ext uri="{FF2B5EF4-FFF2-40B4-BE49-F238E27FC236}">
                <a16:creationId xmlns:a16="http://schemas.microsoft.com/office/drawing/2014/main" id="{325A0A06-E3A8-4238-9135-04321D5EC198}"/>
              </a:ext>
            </a:extLst>
          </p:cNvPr>
          <p:cNvSpPr>
            <a:spLocks noGrp="1"/>
          </p:cNvSpPr>
          <p:nvPr>
            <p:ph type="body" sz="quarter" idx="14" hasCustomPrompt="1"/>
          </p:nvPr>
        </p:nvSpPr>
        <p:spPr>
          <a:xfrm>
            <a:off x="1815466" y="2860593"/>
            <a:ext cx="10151744" cy="576157"/>
          </a:xfrm>
        </p:spPr>
        <p:txBody>
          <a:bodyPr/>
          <a:lstStyle>
            <a:lvl1pPr marL="0" indent="0">
              <a:buNone/>
              <a:defRPr/>
            </a:lvl1pPr>
          </a:lstStyle>
          <a:p>
            <a:pPr lvl="0"/>
            <a:r>
              <a:rPr lang="en-US" dirty="0"/>
              <a:t>Use case example</a:t>
            </a:r>
          </a:p>
        </p:txBody>
      </p:sp>
      <p:sp>
        <p:nvSpPr>
          <p:cNvPr id="16" name="Text Placeholder 11">
            <a:extLst>
              <a:ext uri="{FF2B5EF4-FFF2-40B4-BE49-F238E27FC236}">
                <a16:creationId xmlns:a16="http://schemas.microsoft.com/office/drawing/2014/main" id="{BDF7A2AF-F530-4C27-9582-DAC12FCE189A}"/>
              </a:ext>
            </a:extLst>
          </p:cNvPr>
          <p:cNvSpPr>
            <a:spLocks noGrp="1"/>
          </p:cNvSpPr>
          <p:nvPr>
            <p:ph type="body" sz="quarter" idx="15" hasCustomPrompt="1"/>
          </p:nvPr>
        </p:nvSpPr>
        <p:spPr>
          <a:xfrm>
            <a:off x="1815466" y="3997982"/>
            <a:ext cx="10151744" cy="576157"/>
          </a:xfrm>
        </p:spPr>
        <p:txBody>
          <a:bodyPr/>
          <a:lstStyle>
            <a:lvl1pPr marL="0" indent="0">
              <a:buNone/>
              <a:defRPr/>
            </a:lvl1pPr>
          </a:lstStyle>
          <a:p>
            <a:pPr lvl="0"/>
            <a:r>
              <a:rPr lang="en-US" dirty="0"/>
              <a:t>Use case example</a:t>
            </a:r>
          </a:p>
        </p:txBody>
      </p:sp>
      <p:sp>
        <p:nvSpPr>
          <p:cNvPr id="18" name="Text Placeholder 11">
            <a:extLst>
              <a:ext uri="{FF2B5EF4-FFF2-40B4-BE49-F238E27FC236}">
                <a16:creationId xmlns:a16="http://schemas.microsoft.com/office/drawing/2014/main" id="{C1953E45-9842-451A-952A-D83BC4ACB60C}"/>
              </a:ext>
            </a:extLst>
          </p:cNvPr>
          <p:cNvSpPr>
            <a:spLocks noGrp="1"/>
          </p:cNvSpPr>
          <p:nvPr>
            <p:ph type="body" sz="quarter" idx="16" hasCustomPrompt="1"/>
          </p:nvPr>
        </p:nvSpPr>
        <p:spPr>
          <a:xfrm>
            <a:off x="1815466" y="5073589"/>
            <a:ext cx="10151744" cy="576157"/>
          </a:xfrm>
        </p:spPr>
        <p:txBody>
          <a:bodyPr/>
          <a:lstStyle>
            <a:lvl1pPr marL="0" indent="0">
              <a:buNone/>
              <a:defRPr/>
            </a:lvl1pPr>
          </a:lstStyle>
          <a:p>
            <a:pPr lvl="0"/>
            <a:r>
              <a:rPr lang="en-US" dirty="0"/>
              <a:t>Use case example</a:t>
            </a:r>
          </a:p>
        </p:txBody>
      </p:sp>
      <p:sp>
        <p:nvSpPr>
          <p:cNvPr id="20" name="Text Placeholder 11">
            <a:extLst>
              <a:ext uri="{FF2B5EF4-FFF2-40B4-BE49-F238E27FC236}">
                <a16:creationId xmlns:a16="http://schemas.microsoft.com/office/drawing/2014/main" id="{6C1ADAA0-DADA-46D0-88C8-683B1749C9A1}"/>
              </a:ext>
            </a:extLst>
          </p:cNvPr>
          <p:cNvSpPr>
            <a:spLocks noGrp="1"/>
          </p:cNvSpPr>
          <p:nvPr>
            <p:ph type="body" sz="quarter" idx="17" hasCustomPrompt="1"/>
          </p:nvPr>
        </p:nvSpPr>
        <p:spPr>
          <a:xfrm>
            <a:off x="1815466" y="6210978"/>
            <a:ext cx="10151744" cy="576157"/>
          </a:xfrm>
        </p:spPr>
        <p:txBody>
          <a:bodyPr/>
          <a:lstStyle>
            <a:lvl1pPr marL="0" indent="0">
              <a:buNone/>
              <a:defRPr/>
            </a:lvl1pPr>
          </a:lstStyle>
          <a:p>
            <a:pPr lvl="0"/>
            <a:r>
              <a:rPr lang="en-US" dirty="0"/>
              <a:t>Use case example</a:t>
            </a:r>
          </a:p>
        </p:txBody>
      </p:sp>
      <p:grpSp>
        <p:nvGrpSpPr>
          <p:cNvPr id="6" name="Group 5">
            <a:extLst>
              <a:ext uri="{FF2B5EF4-FFF2-40B4-BE49-F238E27FC236}">
                <a16:creationId xmlns:a16="http://schemas.microsoft.com/office/drawing/2014/main" id="{C5F6D4A0-7AB1-4195-B596-BDFC594CF6EA}"/>
              </a:ext>
            </a:extLst>
          </p:cNvPr>
          <p:cNvGrpSpPr/>
          <p:nvPr userDrawn="1"/>
        </p:nvGrpSpPr>
        <p:grpSpPr>
          <a:xfrm>
            <a:off x="793385" y="1746784"/>
            <a:ext cx="601075" cy="601075"/>
            <a:chOff x="1422185" y="1579726"/>
            <a:chExt cx="1060908" cy="1060908"/>
          </a:xfrm>
        </p:grpSpPr>
        <p:sp>
          <p:nvSpPr>
            <p:cNvPr id="11" name="Oval 10">
              <a:extLst>
                <a:ext uri="{FF2B5EF4-FFF2-40B4-BE49-F238E27FC236}">
                  <a16:creationId xmlns:a16="http://schemas.microsoft.com/office/drawing/2014/main" id="{3B08B33F-460B-4228-951C-9444D902704F}"/>
                </a:ext>
              </a:extLst>
            </p:cNvPr>
            <p:cNvSpPr/>
            <p:nvPr userDrawn="1"/>
          </p:nvSpPr>
          <p:spPr>
            <a:xfrm>
              <a:off x="1422185" y="1579726"/>
              <a:ext cx="1060908" cy="1060908"/>
            </a:xfrm>
            <a:prstGeom prst="ellipse">
              <a:avLst/>
            </a:prstGeom>
            <a:noFill/>
            <a:ln w="28575" cap="flat" cmpd="sng" algn="ctr">
              <a:solidFill>
                <a:srgbClr val="FF9900"/>
              </a:solidFill>
              <a:prstDash val="solid"/>
              <a:miter lim="800000"/>
            </a:ln>
            <a:effectLst/>
          </p:spPr>
          <p:txBody>
            <a:bodyPr rtlCol="0" anchor="ctr"/>
            <a:lstStyle/>
            <a:p>
              <a:pPr marL="0" marR="0" lvl="0" indent="0" algn="ctr" defTabSz="1097280" eaLnBrk="1" fontAlgn="auto" latinLnBrk="0" hangingPunct="1">
                <a:lnSpc>
                  <a:spcPct val="100000"/>
                </a:lnSpc>
                <a:spcBef>
                  <a:spcPts val="0"/>
                </a:spcBef>
                <a:spcAft>
                  <a:spcPts val="0"/>
                </a:spcAft>
                <a:buClrTx/>
                <a:buSzTx/>
                <a:buFontTx/>
                <a:buNone/>
                <a:tabLst/>
                <a:defRPr/>
              </a:pPr>
              <a:endParaRPr kumimoji="0" lang="en-US" sz="5280" b="0" i="0" u="none" strike="noStrike" kern="0" cap="none" spc="0" normalizeH="0" baseline="0" noProof="0" dirty="0">
                <a:ln>
                  <a:noFill/>
                </a:ln>
                <a:solidFill>
                  <a:schemeClr val="accent1"/>
                </a:solidFill>
                <a:effectLst/>
                <a:uLnTx/>
                <a:uFillTx/>
                <a:latin typeface="Amazon Ember Heavy"/>
                <a:ea typeface="+mn-ea"/>
                <a:cs typeface="+mn-cs"/>
              </a:endParaRPr>
            </a:p>
          </p:txBody>
        </p:sp>
        <p:sp>
          <p:nvSpPr>
            <p:cNvPr id="13" name="Graphic 11" descr="Checkmark">
              <a:extLst>
                <a:ext uri="{FF2B5EF4-FFF2-40B4-BE49-F238E27FC236}">
                  <a16:creationId xmlns:a16="http://schemas.microsoft.com/office/drawing/2014/main" id="{9AB3D140-C9EC-45B2-9D34-D98F95525B03}"/>
                </a:ext>
              </a:extLst>
            </p:cNvPr>
            <p:cNvSpPr/>
            <p:nvPr userDrawn="1"/>
          </p:nvSpPr>
          <p:spPr>
            <a:xfrm>
              <a:off x="1653734" y="1878811"/>
              <a:ext cx="652040" cy="462738"/>
            </a:xfrm>
            <a:custGeom>
              <a:avLst/>
              <a:gdLst>
                <a:gd name="connsiteX0" fmla="*/ 810101 w 885825"/>
                <a:gd name="connsiteY0" fmla="*/ 7144 h 628650"/>
                <a:gd name="connsiteX1" fmla="*/ 322421 w 885825"/>
                <a:gd name="connsiteY1" fmla="*/ 468154 h 628650"/>
                <a:gd name="connsiteX2" fmla="*/ 88106 w 885825"/>
                <a:gd name="connsiteY2" fmla="*/ 228124 h 628650"/>
                <a:gd name="connsiteX3" fmla="*/ 7144 w 885825"/>
                <a:gd name="connsiteY3" fmla="*/ 305276 h 628650"/>
                <a:gd name="connsiteX4" fmla="*/ 318611 w 885825"/>
                <a:gd name="connsiteY4" fmla="*/ 625316 h 628650"/>
                <a:gd name="connsiteX5" fmla="*/ 400526 w 885825"/>
                <a:gd name="connsiteY5" fmla="*/ 549116 h 628650"/>
                <a:gd name="connsiteX6" fmla="*/ 887254 w 885825"/>
                <a:gd name="connsiteY6" fmla="*/ 8715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28650">
                  <a:moveTo>
                    <a:pt x="810101" y="7144"/>
                  </a:moveTo>
                  <a:lnTo>
                    <a:pt x="322421" y="468154"/>
                  </a:lnTo>
                  <a:lnTo>
                    <a:pt x="88106" y="228124"/>
                  </a:lnTo>
                  <a:lnTo>
                    <a:pt x="7144" y="305276"/>
                  </a:lnTo>
                  <a:lnTo>
                    <a:pt x="318611" y="625316"/>
                  </a:lnTo>
                  <a:lnTo>
                    <a:pt x="400526" y="549116"/>
                  </a:lnTo>
                  <a:lnTo>
                    <a:pt x="887254" y="87154"/>
                  </a:lnTo>
                  <a:close/>
                </a:path>
              </a:pathLst>
            </a:custGeom>
            <a:solidFill>
              <a:srgbClr val="FF9900"/>
            </a:solidFill>
            <a:ln w="28575" cap="rnd">
              <a:solidFill>
                <a:srgbClr val="FF9900"/>
              </a:solidFill>
              <a:prstDash val="solid"/>
              <a:round/>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dirty="0">
                <a:ln>
                  <a:noFill/>
                </a:ln>
                <a:solidFill>
                  <a:schemeClr val="accent1"/>
                </a:solidFill>
                <a:effectLst/>
                <a:uLnTx/>
                <a:uFillTx/>
                <a:latin typeface="Amazon Ember"/>
              </a:endParaRPr>
            </a:p>
          </p:txBody>
        </p:sp>
      </p:grpSp>
      <p:grpSp>
        <p:nvGrpSpPr>
          <p:cNvPr id="21" name="Group 20">
            <a:extLst>
              <a:ext uri="{FF2B5EF4-FFF2-40B4-BE49-F238E27FC236}">
                <a16:creationId xmlns:a16="http://schemas.microsoft.com/office/drawing/2014/main" id="{77F920FD-055A-4D08-B027-3C2A03E232C1}"/>
              </a:ext>
            </a:extLst>
          </p:cNvPr>
          <p:cNvGrpSpPr/>
          <p:nvPr userDrawn="1"/>
        </p:nvGrpSpPr>
        <p:grpSpPr>
          <a:xfrm>
            <a:off x="793385" y="2848133"/>
            <a:ext cx="601075" cy="601075"/>
            <a:chOff x="1422185" y="1579726"/>
            <a:chExt cx="1060908" cy="1060908"/>
          </a:xfrm>
        </p:grpSpPr>
        <p:sp>
          <p:nvSpPr>
            <p:cNvPr id="22" name="Oval 21">
              <a:extLst>
                <a:ext uri="{FF2B5EF4-FFF2-40B4-BE49-F238E27FC236}">
                  <a16:creationId xmlns:a16="http://schemas.microsoft.com/office/drawing/2014/main" id="{5C79D107-6659-4B1D-B600-8A95ED2F8969}"/>
                </a:ext>
              </a:extLst>
            </p:cNvPr>
            <p:cNvSpPr/>
            <p:nvPr userDrawn="1"/>
          </p:nvSpPr>
          <p:spPr>
            <a:xfrm>
              <a:off x="1422185" y="1579726"/>
              <a:ext cx="1060908" cy="1060908"/>
            </a:xfrm>
            <a:prstGeom prst="ellipse">
              <a:avLst/>
            </a:prstGeom>
            <a:noFill/>
            <a:ln w="28575" cap="flat" cmpd="sng" algn="ctr">
              <a:solidFill>
                <a:srgbClr val="FF9900"/>
              </a:solidFill>
              <a:prstDash val="solid"/>
              <a:miter lim="800000"/>
            </a:ln>
            <a:effectLst/>
          </p:spPr>
          <p:txBody>
            <a:bodyPr rtlCol="0" anchor="ctr"/>
            <a:lstStyle/>
            <a:p>
              <a:pPr marL="0" marR="0" lvl="0" indent="0" algn="ctr" defTabSz="1097280" eaLnBrk="1" fontAlgn="auto" latinLnBrk="0" hangingPunct="1">
                <a:lnSpc>
                  <a:spcPct val="100000"/>
                </a:lnSpc>
                <a:spcBef>
                  <a:spcPts val="0"/>
                </a:spcBef>
                <a:spcAft>
                  <a:spcPts val="0"/>
                </a:spcAft>
                <a:buClrTx/>
                <a:buSzTx/>
                <a:buFontTx/>
                <a:buNone/>
                <a:tabLst/>
                <a:defRPr/>
              </a:pPr>
              <a:endParaRPr kumimoji="0" lang="en-US" sz="5280" b="0" i="0" u="none" strike="noStrike" kern="0" cap="none" spc="0" normalizeH="0" baseline="0" noProof="0" dirty="0">
                <a:ln>
                  <a:noFill/>
                </a:ln>
                <a:solidFill>
                  <a:schemeClr val="accent1"/>
                </a:solidFill>
                <a:effectLst/>
                <a:uLnTx/>
                <a:uFillTx/>
                <a:latin typeface="Amazon Ember Heavy"/>
                <a:ea typeface="+mn-ea"/>
                <a:cs typeface="+mn-cs"/>
              </a:endParaRPr>
            </a:p>
          </p:txBody>
        </p:sp>
        <p:sp>
          <p:nvSpPr>
            <p:cNvPr id="23" name="Graphic 11" descr="Checkmark">
              <a:extLst>
                <a:ext uri="{FF2B5EF4-FFF2-40B4-BE49-F238E27FC236}">
                  <a16:creationId xmlns:a16="http://schemas.microsoft.com/office/drawing/2014/main" id="{64FC15DD-0705-4688-8011-B70D29E3339A}"/>
                </a:ext>
              </a:extLst>
            </p:cNvPr>
            <p:cNvSpPr/>
            <p:nvPr userDrawn="1"/>
          </p:nvSpPr>
          <p:spPr>
            <a:xfrm>
              <a:off x="1653734" y="1878811"/>
              <a:ext cx="652040" cy="462738"/>
            </a:xfrm>
            <a:custGeom>
              <a:avLst/>
              <a:gdLst>
                <a:gd name="connsiteX0" fmla="*/ 810101 w 885825"/>
                <a:gd name="connsiteY0" fmla="*/ 7144 h 628650"/>
                <a:gd name="connsiteX1" fmla="*/ 322421 w 885825"/>
                <a:gd name="connsiteY1" fmla="*/ 468154 h 628650"/>
                <a:gd name="connsiteX2" fmla="*/ 88106 w 885825"/>
                <a:gd name="connsiteY2" fmla="*/ 228124 h 628650"/>
                <a:gd name="connsiteX3" fmla="*/ 7144 w 885825"/>
                <a:gd name="connsiteY3" fmla="*/ 305276 h 628650"/>
                <a:gd name="connsiteX4" fmla="*/ 318611 w 885825"/>
                <a:gd name="connsiteY4" fmla="*/ 625316 h 628650"/>
                <a:gd name="connsiteX5" fmla="*/ 400526 w 885825"/>
                <a:gd name="connsiteY5" fmla="*/ 549116 h 628650"/>
                <a:gd name="connsiteX6" fmla="*/ 887254 w 885825"/>
                <a:gd name="connsiteY6" fmla="*/ 8715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28650">
                  <a:moveTo>
                    <a:pt x="810101" y="7144"/>
                  </a:moveTo>
                  <a:lnTo>
                    <a:pt x="322421" y="468154"/>
                  </a:lnTo>
                  <a:lnTo>
                    <a:pt x="88106" y="228124"/>
                  </a:lnTo>
                  <a:lnTo>
                    <a:pt x="7144" y="305276"/>
                  </a:lnTo>
                  <a:lnTo>
                    <a:pt x="318611" y="625316"/>
                  </a:lnTo>
                  <a:lnTo>
                    <a:pt x="400526" y="549116"/>
                  </a:lnTo>
                  <a:lnTo>
                    <a:pt x="887254" y="87154"/>
                  </a:lnTo>
                  <a:close/>
                </a:path>
              </a:pathLst>
            </a:custGeom>
            <a:solidFill>
              <a:srgbClr val="FF9900"/>
            </a:solidFill>
            <a:ln w="28575" cap="rnd">
              <a:solidFill>
                <a:srgbClr val="FF9900"/>
              </a:solidFill>
              <a:prstDash val="solid"/>
              <a:round/>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dirty="0">
                <a:ln>
                  <a:noFill/>
                </a:ln>
                <a:solidFill>
                  <a:schemeClr val="accent1"/>
                </a:solidFill>
                <a:effectLst/>
                <a:uLnTx/>
                <a:uFillTx/>
                <a:latin typeface="Amazon Ember"/>
              </a:endParaRPr>
            </a:p>
          </p:txBody>
        </p:sp>
      </p:grpSp>
      <p:grpSp>
        <p:nvGrpSpPr>
          <p:cNvPr id="24" name="Group 23">
            <a:extLst>
              <a:ext uri="{FF2B5EF4-FFF2-40B4-BE49-F238E27FC236}">
                <a16:creationId xmlns:a16="http://schemas.microsoft.com/office/drawing/2014/main" id="{2FE35E3C-CE04-40B7-BB9E-244C1EC6272F}"/>
              </a:ext>
            </a:extLst>
          </p:cNvPr>
          <p:cNvGrpSpPr/>
          <p:nvPr userDrawn="1"/>
        </p:nvGrpSpPr>
        <p:grpSpPr>
          <a:xfrm>
            <a:off x="793385" y="3984970"/>
            <a:ext cx="601075" cy="601075"/>
            <a:chOff x="1422185" y="1579726"/>
            <a:chExt cx="1060908" cy="1060908"/>
          </a:xfrm>
        </p:grpSpPr>
        <p:sp>
          <p:nvSpPr>
            <p:cNvPr id="25" name="Oval 24">
              <a:extLst>
                <a:ext uri="{FF2B5EF4-FFF2-40B4-BE49-F238E27FC236}">
                  <a16:creationId xmlns:a16="http://schemas.microsoft.com/office/drawing/2014/main" id="{CAB79015-D15D-4B84-84A3-831CA515C849}"/>
                </a:ext>
              </a:extLst>
            </p:cNvPr>
            <p:cNvSpPr/>
            <p:nvPr userDrawn="1"/>
          </p:nvSpPr>
          <p:spPr>
            <a:xfrm>
              <a:off x="1422185" y="1579726"/>
              <a:ext cx="1060908" cy="1060908"/>
            </a:xfrm>
            <a:prstGeom prst="ellipse">
              <a:avLst/>
            </a:prstGeom>
            <a:noFill/>
            <a:ln w="28575" cap="flat" cmpd="sng" algn="ctr">
              <a:solidFill>
                <a:srgbClr val="FF9900"/>
              </a:solidFill>
              <a:prstDash val="solid"/>
              <a:miter lim="800000"/>
            </a:ln>
            <a:effectLst/>
          </p:spPr>
          <p:txBody>
            <a:bodyPr rtlCol="0" anchor="ctr"/>
            <a:lstStyle/>
            <a:p>
              <a:pPr marL="0" marR="0" lvl="0" indent="0" algn="ctr" defTabSz="1097280" eaLnBrk="1" fontAlgn="auto" latinLnBrk="0" hangingPunct="1">
                <a:lnSpc>
                  <a:spcPct val="100000"/>
                </a:lnSpc>
                <a:spcBef>
                  <a:spcPts val="0"/>
                </a:spcBef>
                <a:spcAft>
                  <a:spcPts val="0"/>
                </a:spcAft>
                <a:buClrTx/>
                <a:buSzTx/>
                <a:buFontTx/>
                <a:buNone/>
                <a:tabLst/>
                <a:defRPr/>
              </a:pPr>
              <a:endParaRPr kumimoji="0" lang="en-US" sz="5280" b="0" i="0" u="none" strike="noStrike" kern="0" cap="none" spc="0" normalizeH="0" baseline="0" noProof="0" dirty="0">
                <a:ln>
                  <a:noFill/>
                </a:ln>
                <a:solidFill>
                  <a:schemeClr val="accent1"/>
                </a:solidFill>
                <a:effectLst/>
                <a:uLnTx/>
                <a:uFillTx/>
                <a:latin typeface="Amazon Ember Heavy"/>
                <a:ea typeface="+mn-ea"/>
                <a:cs typeface="+mn-cs"/>
              </a:endParaRPr>
            </a:p>
          </p:txBody>
        </p:sp>
        <p:sp>
          <p:nvSpPr>
            <p:cNvPr id="26" name="Graphic 11" descr="Checkmark">
              <a:extLst>
                <a:ext uri="{FF2B5EF4-FFF2-40B4-BE49-F238E27FC236}">
                  <a16:creationId xmlns:a16="http://schemas.microsoft.com/office/drawing/2014/main" id="{8D102285-93AC-4AF9-A9A7-E28A9A40D60F}"/>
                </a:ext>
              </a:extLst>
            </p:cNvPr>
            <p:cNvSpPr/>
            <p:nvPr userDrawn="1"/>
          </p:nvSpPr>
          <p:spPr>
            <a:xfrm>
              <a:off x="1653734" y="1878811"/>
              <a:ext cx="652040" cy="462738"/>
            </a:xfrm>
            <a:custGeom>
              <a:avLst/>
              <a:gdLst>
                <a:gd name="connsiteX0" fmla="*/ 810101 w 885825"/>
                <a:gd name="connsiteY0" fmla="*/ 7144 h 628650"/>
                <a:gd name="connsiteX1" fmla="*/ 322421 w 885825"/>
                <a:gd name="connsiteY1" fmla="*/ 468154 h 628650"/>
                <a:gd name="connsiteX2" fmla="*/ 88106 w 885825"/>
                <a:gd name="connsiteY2" fmla="*/ 228124 h 628650"/>
                <a:gd name="connsiteX3" fmla="*/ 7144 w 885825"/>
                <a:gd name="connsiteY3" fmla="*/ 305276 h 628650"/>
                <a:gd name="connsiteX4" fmla="*/ 318611 w 885825"/>
                <a:gd name="connsiteY4" fmla="*/ 625316 h 628650"/>
                <a:gd name="connsiteX5" fmla="*/ 400526 w 885825"/>
                <a:gd name="connsiteY5" fmla="*/ 549116 h 628650"/>
                <a:gd name="connsiteX6" fmla="*/ 887254 w 885825"/>
                <a:gd name="connsiteY6" fmla="*/ 8715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28650">
                  <a:moveTo>
                    <a:pt x="810101" y="7144"/>
                  </a:moveTo>
                  <a:lnTo>
                    <a:pt x="322421" y="468154"/>
                  </a:lnTo>
                  <a:lnTo>
                    <a:pt x="88106" y="228124"/>
                  </a:lnTo>
                  <a:lnTo>
                    <a:pt x="7144" y="305276"/>
                  </a:lnTo>
                  <a:lnTo>
                    <a:pt x="318611" y="625316"/>
                  </a:lnTo>
                  <a:lnTo>
                    <a:pt x="400526" y="549116"/>
                  </a:lnTo>
                  <a:lnTo>
                    <a:pt x="887254" y="87154"/>
                  </a:lnTo>
                  <a:close/>
                </a:path>
              </a:pathLst>
            </a:custGeom>
            <a:solidFill>
              <a:srgbClr val="FF9900"/>
            </a:solidFill>
            <a:ln w="28575" cap="rnd">
              <a:solidFill>
                <a:srgbClr val="FF9900"/>
              </a:solidFill>
              <a:prstDash val="solid"/>
              <a:round/>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dirty="0">
                <a:ln>
                  <a:noFill/>
                </a:ln>
                <a:solidFill>
                  <a:schemeClr val="accent1"/>
                </a:solidFill>
                <a:effectLst/>
                <a:uLnTx/>
                <a:uFillTx/>
                <a:latin typeface="Amazon Ember"/>
              </a:endParaRPr>
            </a:p>
          </p:txBody>
        </p:sp>
      </p:grpSp>
      <p:grpSp>
        <p:nvGrpSpPr>
          <p:cNvPr id="27" name="Group 26">
            <a:extLst>
              <a:ext uri="{FF2B5EF4-FFF2-40B4-BE49-F238E27FC236}">
                <a16:creationId xmlns:a16="http://schemas.microsoft.com/office/drawing/2014/main" id="{94808BA8-FD17-47ED-9E70-3D913BCE74E6}"/>
              </a:ext>
            </a:extLst>
          </p:cNvPr>
          <p:cNvGrpSpPr/>
          <p:nvPr userDrawn="1"/>
        </p:nvGrpSpPr>
        <p:grpSpPr>
          <a:xfrm>
            <a:off x="793385" y="5061129"/>
            <a:ext cx="601075" cy="601075"/>
            <a:chOff x="1422185" y="1579726"/>
            <a:chExt cx="1060908" cy="1060908"/>
          </a:xfrm>
        </p:grpSpPr>
        <p:sp>
          <p:nvSpPr>
            <p:cNvPr id="28" name="Oval 27">
              <a:extLst>
                <a:ext uri="{FF2B5EF4-FFF2-40B4-BE49-F238E27FC236}">
                  <a16:creationId xmlns:a16="http://schemas.microsoft.com/office/drawing/2014/main" id="{76C555D9-B0F1-4636-BB6C-8D0E673FE3BB}"/>
                </a:ext>
              </a:extLst>
            </p:cNvPr>
            <p:cNvSpPr/>
            <p:nvPr userDrawn="1"/>
          </p:nvSpPr>
          <p:spPr>
            <a:xfrm>
              <a:off x="1422185" y="1579726"/>
              <a:ext cx="1060908" cy="1060908"/>
            </a:xfrm>
            <a:prstGeom prst="ellipse">
              <a:avLst/>
            </a:prstGeom>
            <a:noFill/>
            <a:ln w="28575" cap="flat" cmpd="sng" algn="ctr">
              <a:solidFill>
                <a:srgbClr val="FF9900"/>
              </a:solidFill>
              <a:prstDash val="solid"/>
              <a:miter lim="800000"/>
            </a:ln>
            <a:effectLst/>
          </p:spPr>
          <p:txBody>
            <a:bodyPr rtlCol="0" anchor="ctr"/>
            <a:lstStyle/>
            <a:p>
              <a:pPr marL="0" marR="0" lvl="0" indent="0" algn="ctr" defTabSz="1097280" eaLnBrk="1" fontAlgn="auto" latinLnBrk="0" hangingPunct="1">
                <a:lnSpc>
                  <a:spcPct val="100000"/>
                </a:lnSpc>
                <a:spcBef>
                  <a:spcPts val="0"/>
                </a:spcBef>
                <a:spcAft>
                  <a:spcPts val="0"/>
                </a:spcAft>
                <a:buClrTx/>
                <a:buSzTx/>
                <a:buFontTx/>
                <a:buNone/>
                <a:tabLst/>
                <a:defRPr/>
              </a:pPr>
              <a:endParaRPr kumimoji="0" lang="en-US" sz="5280" b="0" i="0" u="none" strike="noStrike" kern="0" cap="none" spc="0" normalizeH="0" baseline="0" noProof="0" dirty="0">
                <a:ln>
                  <a:noFill/>
                </a:ln>
                <a:solidFill>
                  <a:schemeClr val="accent1"/>
                </a:solidFill>
                <a:effectLst/>
                <a:uLnTx/>
                <a:uFillTx/>
                <a:latin typeface="Amazon Ember Heavy"/>
                <a:ea typeface="+mn-ea"/>
                <a:cs typeface="+mn-cs"/>
              </a:endParaRPr>
            </a:p>
          </p:txBody>
        </p:sp>
        <p:sp>
          <p:nvSpPr>
            <p:cNvPr id="29" name="Graphic 11" descr="Checkmark">
              <a:extLst>
                <a:ext uri="{FF2B5EF4-FFF2-40B4-BE49-F238E27FC236}">
                  <a16:creationId xmlns:a16="http://schemas.microsoft.com/office/drawing/2014/main" id="{2F7C6538-8A22-45E2-AEA4-CA2FED699145}"/>
                </a:ext>
              </a:extLst>
            </p:cNvPr>
            <p:cNvSpPr/>
            <p:nvPr userDrawn="1"/>
          </p:nvSpPr>
          <p:spPr>
            <a:xfrm>
              <a:off x="1653734" y="1878811"/>
              <a:ext cx="652040" cy="462738"/>
            </a:xfrm>
            <a:custGeom>
              <a:avLst/>
              <a:gdLst>
                <a:gd name="connsiteX0" fmla="*/ 810101 w 885825"/>
                <a:gd name="connsiteY0" fmla="*/ 7144 h 628650"/>
                <a:gd name="connsiteX1" fmla="*/ 322421 w 885825"/>
                <a:gd name="connsiteY1" fmla="*/ 468154 h 628650"/>
                <a:gd name="connsiteX2" fmla="*/ 88106 w 885825"/>
                <a:gd name="connsiteY2" fmla="*/ 228124 h 628650"/>
                <a:gd name="connsiteX3" fmla="*/ 7144 w 885825"/>
                <a:gd name="connsiteY3" fmla="*/ 305276 h 628650"/>
                <a:gd name="connsiteX4" fmla="*/ 318611 w 885825"/>
                <a:gd name="connsiteY4" fmla="*/ 625316 h 628650"/>
                <a:gd name="connsiteX5" fmla="*/ 400526 w 885825"/>
                <a:gd name="connsiteY5" fmla="*/ 549116 h 628650"/>
                <a:gd name="connsiteX6" fmla="*/ 887254 w 885825"/>
                <a:gd name="connsiteY6" fmla="*/ 8715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28650">
                  <a:moveTo>
                    <a:pt x="810101" y="7144"/>
                  </a:moveTo>
                  <a:lnTo>
                    <a:pt x="322421" y="468154"/>
                  </a:lnTo>
                  <a:lnTo>
                    <a:pt x="88106" y="228124"/>
                  </a:lnTo>
                  <a:lnTo>
                    <a:pt x="7144" y="305276"/>
                  </a:lnTo>
                  <a:lnTo>
                    <a:pt x="318611" y="625316"/>
                  </a:lnTo>
                  <a:lnTo>
                    <a:pt x="400526" y="549116"/>
                  </a:lnTo>
                  <a:lnTo>
                    <a:pt x="887254" y="87154"/>
                  </a:lnTo>
                  <a:close/>
                </a:path>
              </a:pathLst>
            </a:custGeom>
            <a:solidFill>
              <a:srgbClr val="FF9900"/>
            </a:solidFill>
            <a:ln w="28575" cap="rnd">
              <a:solidFill>
                <a:srgbClr val="FF9900"/>
              </a:solidFill>
              <a:prstDash val="solid"/>
              <a:round/>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dirty="0">
                <a:ln>
                  <a:noFill/>
                </a:ln>
                <a:solidFill>
                  <a:schemeClr val="accent1"/>
                </a:solidFill>
                <a:effectLst/>
                <a:uLnTx/>
                <a:uFillTx/>
                <a:latin typeface="Amazon Ember"/>
              </a:endParaRPr>
            </a:p>
          </p:txBody>
        </p:sp>
      </p:grpSp>
      <p:grpSp>
        <p:nvGrpSpPr>
          <p:cNvPr id="30" name="Group 29">
            <a:extLst>
              <a:ext uri="{FF2B5EF4-FFF2-40B4-BE49-F238E27FC236}">
                <a16:creationId xmlns:a16="http://schemas.microsoft.com/office/drawing/2014/main" id="{CE04B520-DA02-4475-AB4A-99289958795C}"/>
              </a:ext>
            </a:extLst>
          </p:cNvPr>
          <p:cNvGrpSpPr/>
          <p:nvPr userDrawn="1"/>
        </p:nvGrpSpPr>
        <p:grpSpPr>
          <a:xfrm>
            <a:off x="793385" y="6198517"/>
            <a:ext cx="601075" cy="601075"/>
            <a:chOff x="1422185" y="1579726"/>
            <a:chExt cx="1060908" cy="1060908"/>
          </a:xfrm>
        </p:grpSpPr>
        <p:sp>
          <p:nvSpPr>
            <p:cNvPr id="31" name="Oval 30">
              <a:extLst>
                <a:ext uri="{FF2B5EF4-FFF2-40B4-BE49-F238E27FC236}">
                  <a16:creationId xmlns:a16="http://schemas.microsoft.com/office/drawing/2014/main" id="{38C14E5D-8FF3-403E-8658-911549934510}"/>
                </a:ext>
              </a:extLst>
            </p:cNvPr>
            <p:cNvSpPr/>
            <p:nvPr userDrawn="1"/>
          </p:nvSpPr>
          <p:spPr>
            <a:xfrm>
              <a:off x="1422185" y="1579726"/>
              <a:ext cx="1060908" cy="1060908"/>
            </a:xfrm>
            <a:prstGeom prst="ellipse">
              <a:avLst/>
            </a:prstGeom>
            <a:noFill/>
            <a:ln w="28575" cap="flat" cmpd="sng" algn="ctr">
              <a:solidFill>
                <a:srgbClr val="FF9900"/>
              </a:solidFill>
              <a:prstDash val="solid"/>
              <a:miter lim="800000"/>
            </a:ln>
            <a:effectLst/>
          </p:spPr>
          <p:txBody>
            <a:bodyPr rtlCol="0" anchor="ctr"/>
            <a:lstStyle/>
            <a:p>
              <a:pPr marL="0" marR="0" lvl="0" indent="0" algn="ctr" defTabSz="1097280" eaLnBrk="1" fontAlgn="auto" latinLnBrk="0" hangingPunct="1">
                <a:lnSpc>
                  <a:spcPct val="100000"/>
                </a:lnSpc>
                <a:spcBef>
                  <a:spcPts val="0"/>
                </a:spcBef>
                <a:spcAft>
                  <a:spcPts val="0"/>
                </a:spcAft>
                <a:buClrTx/>
                <a:buSzTx/>
                <a:buFontTx/>
                <a:buNone/>
                <a:tabLst/>
                <a:defRPr/>
              </a:pPr>
              <a:endParaRPr kumimoji="0" lang="en-US" sz="5280" b="0" i="0" u="none" strike="noStrike" kern="0" cap="none" spc="0" normalizeH="0" baseline="0" noProof="0" dirty="0">
                <a:ln>
                  <a:noFill/>
                </a:ln>
                <a:solidFill>
                  <a:schemeClr val="accent1"/>
                </a:solidFill>
                <a:effectLst/>
                <a:uLnTx/>
                <a:uFillTx/>
                <a:latin typeface="Amazon Ember Heavy"/>
                <a:ea typeface="+mn-ea"/>
                <a:cs typeface="+mn-cs"/>
              </a:endParaRPr>
            </a:p>
          </p:txBody>
        </p:sp>
        <p:sp>
          <p:nvSpPr>
            <p:cNvPr id="32" name="Graphic 11" descr="Checkmark">
              <a:extLst>
                <a:ext uri="{FF2B5EF4-FFF2-40B4-BE49-F238E27FC236}">
                  <a16:creationId xmlns:a16="http://schemas.microsoft.com/office/drawing/2014/main" id="{91AE7462-D698-4953-A77C-FCC62C25F4E5}"/>
                </a:ext>
              </a:extLst>
            </p:cNvPr>
            <p:cNvSpPr/>
            <p:nvPr userDrawn="1"/>
          </p:nvSpPr>
          <p:spPr>
            <a:xfrm>
              <a:off x="1653734" y="1878811"/>
              <a:ext cx="652040" cy="462738"/>
            </a:xfrm>
            <a:custGeom>
              <a:avLst/>
              <a:gdLst>
                <a:gd name="connsiteX0" fmla="*/ 810101 w 885825"/>
                <a:gd name="connsiteY0" fmla="*/ 7144 h 628650"/>
                <a:gd name="connsiteX1" fmla="*/ 322421 w 885825"/>
                <a:gd name="connsiteY1" fmla="*/ 468154 h 628650"/>
                <a:gd name="connsiteX2" fmla="*/ 88106 w 885825"/>
                <a:gd name="connsiteY2" fmla="*/ 228124 h 628650"/>
                <a:gd name="connsiteX3" fmla="*/ 7144 w 885825"/>
                <a:gd name="connsiteY3" fmla="*/ 305276 h 628650"/>
                <a:gd name="connsiteX4" fmla="*/ 318611 w 885825"/>
                <a:gd name="connsiteY4" fmla="*/ 625316 h 628650"/>
                <a:gd name="connsiteX5" fmla="*/ 400526 w 885825"/>
                <a:gd name="connsiteY5" fmla="*/ 549116 h 628650"/>
                <a:gd name="connsiteX6" fmla="*/ 887254 w 885825"/>
                <a:gd name="connsiteY6" fmla="*/ 8715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28650">
                  <a:moveTo>
                    <a:pt x="810101" y="7144"/>
                  </a:moveTo>
                  <a:lnTo>
                    <a:pt x="322421" y="468154"/>
                  </a:lnTo>
                  <a:lnTo>
                    <a:pt x="88106" y="228124"/>
                  </a:lnTo>
                  <a:lnTo>
                    <a:pt x="7144" y="305276"/>
                  </a:lnTo>
                  <a:lnTo>
                    <a:pt x="318611" y="625316"/>
                  </a:lnTo>
                  <a:lnTo>
                    <a:pt x="400526" y="549116"/>
                  </a:lnTo>
                  <a:lnTo>
                    <a:pt x="887254" y="87154"/>
                  </a:lnTo>
                  <a:close/>
                </a:path>
              </a:pathLst>
            </a:custGeom>
            <a:solidFill>
              <a:srgbClr val="FF9900"/>
            </a:solidFill>
            <a:ln w="28575" cap="rnd">
              <a:solidFill>
                <a:srgbClr val="FF9900"/>
              </a:solidFill>
              <a:prstDash val="solid"/>
              <a:round/>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dirty="0">
                <a:ln>
                  <a:noFill/>
                </a:ln>
                <a:solidFill>
                  <a:schemeClr val="accent1"/>
                </a:solidFill>
                <a:effectLst/>
                <a:uLnTx/>
                <a:uFillTx/>
                <a:latin typeface="Amazon Ember"/>
              </a:endParaRPr>
            </a:p>
          </p:txBody>
        </p:sp>
      </p:grpSp>
      <p:sp>
        <p:nvSpPr>
          <p:cNvPr id="33" name="Title 5">
            <a:extLst>
              <a:ext uri="{FF2B5EF4-FFF2-40B4-BE49-F238E27FC236}">
                <a16:creationId xmlns:a16="http://schemas.microsoft.com/office/drawing/2014/main" id="{57DBD9F9-D9B0-43C0-A54F-5EF2EE4FB89F}"/>
              </a:ext>
            </a:extLst>
          </p:cNvPr>
          <p:cNvSpPr>
            <a:spLocks noGrp="1"/>
          </p:cNvSpPr>
          <p:nvPr>
            <p:ph type="title" hasCustomPrompt="1"/>
          </p:nvPr>
        </p:nvSpPr>
        <p:spPr>
          <a:xfrm>
            <a:off x="731520" y="446883"/>
            <a:ext cx="13167360" cy="642637"/>
          </a:xfrm>
        </p:spPr>
        <p:txBody>
          <a:bodyPr/>
          <a:lstStyle>
            <a:lvl1pPr>
              <a:defRPr/>
            </a:lvl1pPr>
          </a:lstStyle>
          <a:p>
            <a:r>
              <a:rPr lang="en-US" dirty="0"/>
              <a:t>Top use cases</a:t>
            </a:r>
          </a:p>
        </p:txBody>
      </p:sp>
      <p:sp>
        <p:nvSpPr>
          <p:cNvPr id="34" name="Slide Number Placeholder 6">
            <a:extLst>
              <a:ext uri="{FF2B5EF4-FFF2-40B4-BE49-F238E27FC236}">
                <a16:creationId xmlns:a16="http://schemas.microsoft.com/office/drawing/2014/main" id="{818BF620-9A53-4729-BDCF-313E16C32D41}"/>
              </a:ext>
            </a:extLst>
          </p:cNvPr>
          <p:cNvSpPr>
            <a:spLocks noGrp="1"/>
          </p:cNvSpPr>
          <p:nvPr>
            <p:ph type="sldNum" sz="quarter" idx="12"/>
          </p:nvPr>
        </p:nvSpPr>
        <p:spPr>
          <a:xfrm>
            <a:off x="10715040" y="7547401"/>
            <a:ext cx="3291840" cy="438150"/>
          </a:xfrm>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47888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ivider_Slide_SquidInk">
    <p:spTree>
      <p:nvGrpSpPr>
        <p:cNvPr id="1" name=""/>
        <p:cNvGrpSpPr/>
        <p:nvPr/>
      </p:nvGrpSpPr>
      <p:grpSpPr>
        <a:xfrm>
          <a:off x="0" y="0"/>
          <a:ext cx="0" cy="0"/>
          <a:chOff x="0" y="0"/>
          <a:chExt cx="0" cy="0"/>
        </a:xfrm>
      </p:grpSpPr>
      <p:pic>
        <p:nvPicPr>
          <p:cNvPr id="6" name="Picture 5" descr="A picture containing clock&#10;&#10;Description automatically generated">
            <a:extLst>
              <a:ext uri="{FF2B5EF4-FFF2-40B4-BE49-F238E27FC236}">
                <a16:creationId xmlns:a16="http://schemas.microsoft.com/office/drawing/2014/main" id="{8600DD44-FCC7-ED47-B3B5-752A82670092}"/>
              </a:ext>
            </a:extLst>
          </p:cNvPr>
          <p:cNvPicPr>
            <a:picLocks noChangeAspect="1"/>
          </p:cNvPicPr>
          <p:nvPr userDrawn="1"/>
        </p:nvPicPr>
        <p:blipFill>
          <a:blip r:embed="rId2"/>
          <a:stretch>
            <a:fill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Tree>
    <p:extLst>
      <p:ext uri="{BB962C8B-B14F-4D97-AF65-F5344CB8AC3E}">
        <p14:creationId xmlns:p14="http://schemas.microsoft.com/office/powerpoint/2010/main" val="463584606"/>
      </p:ext>
    </p:extLst>
  </p:cSld>
  <p:clrMapOvr>
    <a:overrideClrMapping bg1="dk1" tx1="lt1" bg2="dk2" tx2="lt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Use Cases: Box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EF1A65F-8062-46DA-99EB-7AFA4985A601}"/>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C1B13CB6-E7A8-44C1-BBCB-EABC80EB90A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C73D7CA-2537-4309-B7DF-1133339AB810}"/>
              </a:ext>
            </a:extLst>
          </p:cNvPr>
          <p:cNvSpPr>
            <a:spLocks noGrp="1"/>
          </p:cNvSpPr>
          <p:nvPr>
            <p:ph type="sldNum" sz="quarter" idx="12"/>
          </p:nvPr>
        </p:nvSpPr>
        <p:spPr/>
        <p:txBody>
          <a:bodyPr/>
          <a:lstStyle/>
          <a:p>
            <a:fld id="{EB4B8DE2-A4E8-46E4-8BBF-D75455EFF32C}" type="slidenum">
              <a:rPr lang="en-US" smtClean="0"/>
              <a:pPr/>
              <a:t>‹#›</a:t>
            </a:fld>
            <a:endParaRPr lang="en-US" dirty="0"/>
          </a:p>
        </p:txBody>
      </p:sp>
      <p:grpSp>
        <p:nvGrpSpPr>
          <p:cNvPr id="26" name="Group 25">
            <a:extLst>
              <a:ext uri="{FF2B5EF4-FFF2-40B4-BE49-F238E27FC236}">
                <a16:creationId xmlns:a16="http://schemas.microsoft.com/office/drawing/2014/main" id="{50A1A744-217D-47EA-BA8C-5E1DD91943F9}"/>
              </a:ext>
            </a:extLst>
          </p:cNvPr>
          <p:cNvGrpSpPr/>
          <p:nvPr userDrawn="1"/>
        </p:nvGrpSpPr>
        <p:grpSpPr>
          <a:xfrm>
            <a:off x="816996" y="2014088"/>
            <a:ext cx="3032017" cy="5258492"/>
            <a:chOff x="680829" y="1678406"/>
            <a:chExt cx="2526681" cy="4382077"/>
          </a:xfrm>
        </p:grpSpPr>
        <p:sp>
          <p:nvSpPr>
            <p:cNvPr id="7" name="Rectangle 6">
              <a:extLst>
                <a:ext uri="{FF2B5EF4-FFF2-40B4-BE49-F238E27FC236}">
                  <a16:creationId xmlns:a16="http://schemas.microsoft.com/office/drawing/2014/main" id="{D2907BF0-CDBE-4A89-B382-A87B74C4B644}"/>
                </a:ext>
              </a:extLst>
            </p:cNvPr>
            <p:cNvSpPr/>
            <p:nvPr/>
          </p:nvSpPr>
          <p:spPr>
            <a:xfrm rot="10800000">
              <a:off x="680829" y="2337292"/>
              <a:ext cx="2526681" cy="3723191"/>
            </a:xfrm>
            <a:prstGeom prst="rect">
              <a:avLst/>
            </a:prstGeom>
            <a:noFill/>
            <a:ln w="19050">
              <a:solidFill>
                <a:srgbClr val="9FFCEA"/>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sz="3456" dirty="0">
                <a:solidFill>
                  <a:schemeClr val="bg1"/>
                </a:solidFill>
              </a:endParaRPr>
            </a:p>
          </p:txBody>
        </p:sp>
        <p:sp>
          <p:nvSpPr>
            <p:cNvPr id="8" name="Oval 7">
              <a:extLst>
                <a:ext uri="{FF2B5EF4-FFF2-40B4-BE49-F238E27FC236}">
                  <a16:creationId xmlns:a16="http://schemas.microsoft.com/office/drawing/2014/main" id="{5F962863-3C15-4F4A-9C19-054EF82A236C}"/>
                </a:ext>
              </a:extLst>
            </p:cNvPr>
            <p:cNvSpPr/>
            <p:nvPr/>
          </p:nvSpPr>
          <p:spPr>
            <a:xfrm>
              <a:off x="1422185" y="1678406"/>
              <a:ext cx="1060908" cy="1106401"/>
            </a:xfrm>
            <a:prstGeom prst="ellipse">
              <a:avLst/>
            </a:prstGeom>
            <a:solidFill>
              <a:schemeClr val="bg2"/>
            </a:solidFill>
            <a:ln w="28575" cap="flat" cmpd="sng" algn="ctr">
              <a:solidFill>
                <a:srgbClr val="9FFCEA"/>
              </a:solidFill>
              <a:prstDash val="solid"/>
              <a:miter lim="800000"/>
            </a:ln>
            <a:effectLst/>
          </p:spPr>
          <p:txBody>
            <a:bodyPr rtlCol="0" anchor="ctr"/>
            <a:lstStyle/>
            <a:p>
              <a:pPr marL="0" marR="0" lvl="0" indent="0" algn="ctr" defTabSz="1097280" eaLnBrk="1" fontAlgn="auto" latinLnBrk="0" hangingPunct="1">
                <a:lnSpc>
                  <a:spcPct val="100000"/>
                </a:lnSpc>
                <a:spcBef>
                  <a:spcPts val="0"/>
                </a:spcBef>
                <a:spcAft>
                  <a:spcPts val="0"/>
                </a:spcAft>
                <a:buClrTx/>
                <a:buSzTx/>
                <a:buFontTx/>
                <a:buNone/>
                <a:tabLst/>
                <a:defRPr/>
              </a:pPr>
              <a:endParaRPr kumimoji="0" lang="en-US" sz="5280" b="0" i="0" u="none" strike="noStrike" kern="0" cap="none" spc="0" normalizeH="0" baseline="0" noProof="0" dirty="0">
                <a:ln>
                  <a:noFill/>
                </a:ln>
                <a:solidFill>
                  <a:schemeClr val="accent1"/>
                </a:solidFill>
                <a:effectLst/>
                <a:uLnTx/>
                <a:uFillTx/>
                <a:latin typeface="Amazon Ember Heavy"/>
                <a:ea typeface="+mn-ea"/>
                <a:cs typeface="+mn-cs"/>
              </a:endParaRPr>
            </a:p>
          </p:txBody>
        </p:sp>
        <p:sp>
          <p:nvSpPr>
            <p:cNvPr id="9" name="Graphic 11" descr="Checkmark">
              <a:extLst>
                <a:ext uri="{FF2B5EF4-FFF2-40B4-BE49-F238E27FC236}">
                  <a16:creationId xmlns:a16="http://schemas.microsoft.com/office/drawing/2014/main" id="{6B7B681A-7C00-443C-80B8-E2E20CCFA21F}"/>
                </a:ext>
              </a:extLst>
            </p:cNvPr>
            <p:cNvSpPr/>
            <p:nvPr/>
          </p:nvSpPr>
          <p:spPr>
            <a:xfrm>
              <a:off x="1653734" y="1966564"/>
              <a:ext cx="652040" cy="532290"/>
            </a:xfrm>
            <a:custGeom>
              <a:avLst/>
              <a:gdLst>
                <a:gd name="connsiteX0" fmla="*/ 810101 w 885825"/>
                <a:gd name="connsiteY0" fmla="*/ 7144 h 628650"/>
                <a:gd name="connsiteX1" fmla="*/ 322421 w 885825"/>
                <a:gd name="connsiteY1" fmla="*/ 468154 h 628650"/>
                <a:gd name="connsiteX2" fmla="*/ 88106 w 885825"/>
                <a:gd name="connsiteY2" fmla="*/ 228124 h 628650"/>
                <a:gd name="connsiteX3" fmla="*/ 7144 w 885825"/>
                <a:gd name="connsiteY3" fmla="*/ 305276 h 628650"/>
                <a:gd name="connsiteX4" fmla="*/ 318611 w 885825"/>
                <a:gd name="connsiteY4" fmla="*/ 625316 h 628650"/>
                <a:gd name="connsiteX5" fmla="*/ 400526 w 885825"/>
                <a:gd name="connsiteY5" fmla="*/ 549116 h 628650"/>
                <a:gd name="connsiteX6" fmla="*/ 887254 w 885825"/>
                <a:gd name="connsiteY6" fmla="*/ 8715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28650">
                  <a:moveTo>
                    <a:pt x="810101" y="7144"/>
                  </a:moveTo>
                  <a:lnTo>
                    <a:pt x="322421" y="468154"/>
                  </a:lnTo>
                  <a:lnTo>
                    <a:pt x="88106" y="228124"/>
                  </a:lnTo>
                  <a:lnTo>
                    <a:pt x="7144" y="305276"/>
                  </a:lnTo>
                  <a:lnTo>
                    <a:pt x="318611" y="625316"/>
                  </a:lnTo>
                  <a:lnTo>
                    <a:pt x="400526" y="549116"/>
                  </a:lnTo>
                  <a:lnTo>
                    <a:pt x="887254" y="87154"/>
                  </a:lnTo>
                  <a:close/>
                </a:path>
              </a:pathLst>
            </a:custGeom>
            <a:solidFill>
              <a:srgbClr val="9FFCEA"/>
            </a:solidFill>
            <a:ln w="28575" cap="rnd">
              <a:solidFill>
                <a:srgbClr val="9FFCEA"/>
              </a:solidFill>
              <a:prstDash val="solid"/>
              <a:round/>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dirty="0">
                <a:ln>
                  <a:noFill/>
                </a:ln>
                <a:solidFill>
                  <a:schemeClr val="accent1"/>
                </a:solidFill>
                <a:effectLst/>
                <a:uLnTx/>
                <a:uFillTx/>
                <a:latin typeface="Amazon Ember"/>
              </a:endParaRPr>
            </a:p>
          </p:txBody>
        </p:sp>
      </p:grpSp>
      <p:grpSp>
        <p:nvGrpSpPr>
          <p:cNvPr id="28" name="Group 27">
            <a:extLst>
              <a:ext uri="{FF2B5EF4-FFF2-40B4-BE49-F238E27FC236}">
                <a16:creationId xmlns:a16="http://schemas.microsoft.com/office/drawing/2014/main" id="{09C3E013-D664-4A5B-AE7F-1C544B5918B1}"/>
              </a:ext>
            </a:extLst>
          </p:cNvPr>
          <p:cNvGrpSpPr/>
          <p:nvPr userDrawn="1"/>
        </p:nvGrpSpPr>
        <p:grpSpPr>
          <a:xfrm>
            <a:off x="7468483" y="2005399"/>
            <a:ext cx="3031942" cy="5269160"/>
            <a:chOff x="6223736" y="1671165"/>
            <a:chExt cx="2526618" cy="4390967"/>
          </a:xfrm>
        </p:grpSpPr>
        <p:sp>
          <p:nvSpPr>
            <p:cNvPr id="11" name="Rectangle 10">
              <a:extLst>
                <a:ext uri="{FF2B5EF4-FFF2-40B4-BE49-F238E27FC236}">
                  <a16:creationId xmlns:a16="http://schemas.microsoft.com/office/drawing/2014/main" id="{E07F99C5-0D48-4F0E-B521-883197D80E92}"/>
                </a:ext>
              </a:extLst>
            </p:cNvPr>
            <p:cNvSpPr/>
            <p:nvPr userDrawn="1"/>
          </p:nvSpPr>
          <p:spPr>
            <a:xfrm rot="10800000">
              <a:off x="6223736" y="2328887"/>
              <a:ext cx="2526618" cy="373324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sz="3456" dirty="0">
                <a:solidFill>
                  <a:schemeClr val="bg1"/>
                </a:solidFill>
              </a:endParaRPr>
            </a:p>
          </p:txBody>
        </p:sp>
        <p:sp>
          <p:nvSpPr>
            <p:cNvPr id="12" name="Oval 11">
              <a:extLst>
                <a:ext uri="{FF2B5EF4-FFF2-40B4-BE49-F238E27FC236}">
                  <a16:creationId xmlns:a16="http://schemas.microsoft.com/office/drawing/2014/main" id="{ECAE5EF9-ED5D-4820-9088-B361843266F3}"/>
                </a:ext>
              </a:extLst>
            </p:cNvPr>
            <p:cNvSpPr/>
            <p:nvPr userDrawn="1"/>
          </p:nvSpPr>
          <p:spPr>
            <a:xfrm>
              <a:off x="6957152" y="1671165"/>
              <a:ext cx="1060908" cy="1106424"/>
            </a:xfrm>
            <a:prstGeom prst="ellipse">
              <a:avLst/>
            </a:prstGeom>
            <a:solidFill>
              <a:schemeClr val="bg2"/>
            </a:solidFill>
            <a:ln w="28575" cap="flat" cmpd="sng" algn="ctr">
              <a:solidFill>
                <a:schemeClr val="accent1"/>
              </a:solidFill>
              <a:prstDash val="solid"/>
              <a:miter lim="800000"/>
            </a:ln>
            <a:effectLst/>
          </p:spPr>
          <p:txBody>
            <a:bodyPr rtlCol="0" anchor="ctr"/>
            <a:lstStyle/>
            <a:p>
              <a:pPr marL="0" marR="0" lvl="0" indent="0" algn="ctr" defTabSz="1097280" eaLnBrk="1" fontAlgn="auto" latinLnBrk="0" hangingPunct="1">
                <a:lnSpc>
                  <a:spcPct val="100000"/>
                </a:lnSpc>
                <a:spcBef>
                  <a:spcPts val="0"/>
                </a:spcBef>
                <a:spcAft>
                  <a:spcPts val="0"/>
                </a:spcAft>
                <a:buClrTx/>
                <a:buSzTx/>
                <a:buFontTx/>
                <a:buNone/>
                <a:tabLst/>
                <a:defRPr/>
              </a:pPr>
              <a:endParaRPr kumimoji="0" lang="en-US" sz="5280" b="0" i="0" u="none" strike="noStrike" kern="0" cap="none" spc="0" normalizeH="0" baseline="0" noProof="0" dirty="0">
                <a:ln>
                  <a:noFill/>
                </a:ln>
                <a:solidFill>
                  <a:srgbClr val="0D9F91"/>
                </a:solidFill>
                <a:effectLst/>
                <a:uLnTx/>
                <a:uFillTx/>
                <a:latin typeface="Amazon Ember Heavy"/>
                <a:ea typeface="+mn-ea"/>
                <a:cs typeface="+mn-cs"/>
              </a:endParaRPr>
            </a:p>
          </p:txBody>
        </p:sp>
        <p:sp>
          <p:nvSpPr>
            <p:cNvPr id="13" name="Graphic 11" descr="Checkmark">
              <a:extLst>
                <a:ext uri="{FF2B5EF4-FFF2-40B4-BE49-F238E27FC236}">
                  <a16:creationId xmlns:a16="http://schemas.microsoft.com/office/drawing/2014/main" id="{BDD1A7BF-6E15-4438-8C28-60E45AD93598}"/>
                </a:ext>
              </a:extLst>
            </p:cNvPr>
            <p:cNvSpPr/>
            <p:nvPr userDrawn="1"/>
          </p:nvSpPr>
          <p:spPr>
            <a:xfrm>
              <a:off x="7161586" y="1963810"/>
              <a:ext cx="652040" cy="530352"/>
            </a:xfrm>
            <a:custGeom>
              <a:avLst/>
              <a:gdLst>
                <a:gd name="connsiteX0" fmla="*/ 810101 w 885825"/>
                <a:gd name="connsiteY0" fmla="*/ 7144 h 628650"/>
                <a:gd name="connsiteX1" fmla="*/ 322421 w 885825"/>
                <a:gd name="connsiteY1" fmla="*/ 468154 h 628650"/>
                <a:gd name="connsiteX2" fmla="*/ 88106 w 885825"/>
                <a:gd name="connsiteY2" fmla="*/ 228124 h 628650"/>
                <a:gd name="connsiteX3" fmla="*/ 7144 w 885825"/>
                <a:gd name="connsiteY3" fmla="*/ 305276 h 628650"/>
                <a:gd name="connsiteX4" fmla="*/ 318611 w 885825"/>
                <a:gd name="connsiteY4" fmla="*/ 625316 h 628650"/>
                <a:gd name="connsiteX5" fmla="*/ 400526 w 885825"/>
                <a:gd name="connsiteY5" fmla="*/ 549116 h 628650"/>
                <a:gd name="connsiteX6" fmla="*/ 887254 w 885825"/>
                <a:gd name="connsiteY6" fmla="*/ 8715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28650">
                  <a:moveTo>
                    <a:pt x="810101" y="7144"/>
                  </a:moveTo>
                  <a:lnTo>
                    <a:pt x="322421" y="468154"/>
                  </a:lnTo>
                  <a:lnTo>
                    <a:pt x="88106" y="228124"/>
                  </a:lnTo>
                  <a:lnTo>
                    <a:pt x="7144" y="305276"/>
                  </a:lnTo>
                  <a:lnTo>
                    <a:pt x="318611" y="625316"/>
                  </a:lnTo>
                  <a:lnTo>
                    <a:pt x="400526" y="549116"/>
                  </a:lnTo>
                  <a:lnTo>
                    <a:pt x="887254" y="87154"/>
                  </a:lnTo>
                  <a:close/>
                </a:path>
              </a:pathLst>
            </a:custGeom>
            <a:solidFill>
              <a:schemeClr val="accent1"/>
            </a:solidFill>
            <a:ln w="28575" cap="rnd">
              <a:solidFill>
                <a:schemeClr val="accent1"/>
              </a:solidFill>
              <a:prstDash val="solid"/>
              <a:round/>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dirty="0">
                <a:ln>
                  <a:noFill/>
                </a:ln>
                <a:solidFill>
                  <a:prstClr val="white"/>
                </a:solidFill>
                <a:effectLst/>
                <a:uLnTx/>
                <a:uFillTx/>
                <a:latin typeface="Amazon Ember"/>
              </a:endParaRPr>
            </a:p>
          </p:txBody>
        </p:sp>
      </p:grpSp>
      <p:grpSp>
        <p:nvGrpSpPr>
          <p:cNvPr id="27" name="Group 26">
            <a:extLst>
              <a:ext uri="{FF2B5EF4-FFF2-40B4-BE49-F238E27FC236}">
                <a16:creationId xmlns:a16="http://schemas.microsoft.com/office/drawing/2014/main" id="{8C2B6304-723C-40A0-BC29-7190274401A6}"/>
              </a:ext>
            </a:extLst>
          </p:cNvPr>
          <p:cNvGrpSpPr/>
          <p:nvPr userDrawn="1"/>
        </p:nvGrpSpPr>
        <p:grpSpPr>
          <a:xfrm>
            <a:off x="4147857" y="2014088"/>
            <a:ext cx="3031942" cy="5258492"/>
            <a:chOff x="3456548" y="1678406"/>
            <a:chExt cx="2526618" cy="4382077"/>
          </a:xfrm>
        </p:grpSpPr>
        <p:sp>
          <p:nvSpPr>
            <p:cNvPr id="15" name="Rectangle 14">
              <a:extLst>
                <a:ext uri="{FF2B5EF4-FFF2-40B4-BE49-F238E27FC236}">
                  <a16:creationId xmlns:a16="http://schemas.microsoft.com/office/drawing/2014/main" id="{10EEA9EC-5AD2-43AF-90D0-5AA6332348B7}"/>
                </a:ext>
              </a:extLst>
            </p:cNvPr>
            <p:cNvSpPr/>
            <p:nvPr userDrawn="1"/>
          </p:nvSpPr>
          <p:spPr>
            <a:xfrm rot="10800000">
              <a:off x="3456548" y="2327238"/>
              <a:ext cx="2526618" cy="3733245"/>
            </a:xfrm>
            <a:prstGeom prst="rect">
              <a:avLst/>
            </a:prstGeom>
            <a:noFill/>
            <a:ln w="1905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sz="3456" dirty="0">
                <a:solidFill>
                  <a:schemeClr val="bg1"/>
                </a:solidFill>
              </a:endParaRPr>
            </a:p>
          </p:txBody>
        </p:sp>
        <p:sp>
          <p:nvSpPr>
            <p:cNvPr id="16" name="Oval 15">
              <a:extLst>
                <a:ext uri="{FF2B5EF4-FFF2-40B4-BE49-F238E27FC236}">
                  <a16:creationId xmlns:a16="http://schemas.microsoft.com/office/drawing/2014/main" id="{9592E2CB-F9B6-4F84-B246-5C525B55A168}"/>
                </a:ext>
              </a:extLst>
            </p:cNvPr>
            <p:cNvSpPr/>
            <p:nvPr userDrawn="1"/>
          </p:nvSpPr>
          <p:spPr>
            <a:xfrm>
              <a:off x="4189634" y="1678406"/>
              <a:ext cx="1060908" cy="1106424"/>
            </a:xfrm>
            <a:prstGeom prst="ellipse">
              <a:avLst/>
            </a:prstGeom>
            <a:solidFill>
              <a:schemeClr val="bg2"/>
            </a:solidFill>
            <a:ln w="28575" cap="flat" cmpd="sng" algn="ctr">
              <a:solidFill>
                <a:srgbClr val="FF9900"/>
              </a:solidFill>
              <a:prstDash val="solid"/>
              <a:miter lim="800000"/>
            </a:ln>
            <a:effectLst/>
          </p:spPr>
          <p:txBody>
            <a:bodyPr rtlCol="0" anchor="ctr"/>
            <a:lstStyle/>
            <a:p>
              <a:pPr marL="0" marR="0" lvl="0" indent="0" algn="ctr" defTabSz="1097280" eaLnBrk="1" fontAlgn="auto" latinLnBrk="0" hangingPunct="1">
                <a:lnSpc>
                  <a:spcPct val="100000"/>
                </a:lnSpc>
                <a:spcBef>
                  <a:spcPts val="0"/>
                </a:spcBef>
                <a:spcAft>
                  <a:spcPts val="0"/>
                </a:spcAft>
                <a:buClrTx/>
                <a:buSzTx/>
                <a:buFontTx/>
                <a:buNone/>
                <a:tabLst/>
                <a:defRPr/>
              </a:pPr>
              <a:endParaRPr kumimoji="0" lang="en-US" sz="5280" b="0" i="0" u="none" strike="noStrike" kern="0" cap="none" spc="0" normalizeH="0" baseline="0" noProof="0" dirty="0">
                <a:ln>
                  <a:noFill/>
                </a:ln>
                <a:solidFill>
                  <a:srgbClr val="7E4FF3"/>
                </a:solidFill>
                <a:effectLst/>
                <a:uLnTx/>
                <a:uFillTx/>
                <a:latin typeface="Amazon Ember Heavy"/>
                <a:ea typeface="+mn-ea"/>
                <a:cs typeface="+mn-cs"/>
              </a:endParaRPr>
            </a:p>
          </p:txBody>
        </p:sp>
        <p:sp>
          <p:nvSpPr>
            <p:cNvPr id="17" name="Graphic 11" descr="Checkmark">
              <a:extLst>
                <a:ext uri="{FF2B5EF4-FFF2-40B4-BE49-F238E27FC236}">
                  <a16:creationId xmlns:a16="http://schemas.microsoft.com/office/drawing/2014/main" id="{E7DFE022-3B75-4359-B389-0A0D8F5B2584}"/>
                </a:ext>
              </a:extLst>
            </p:cNvPr>
            <p:cNvSpPr/>
            <p:nvPr userDrawn="1"/>
          </p:nvSpPr>
          <p:spPr>
            <a:xfrm>
              <a:off x="4394068" y="1962109"/>
              <a:ext cx="652040" cy="530352"/>
            </a:xfrm>
            <a:custGeom>
              <a:avLst/>
              <a:gdLst>
                <a:gd name="connsiteX0" fmla="*/ 810101 w 885825"/>
                <a:gd name="connsiteY0" fmla="*/ 7144 h 628650"/>
                <a:gd name="connsiteX1" fmla="*/ 322421 w 885825"/>
                <a:gd name="connsiteY1" fmla="*/ 468154 h 628650"/>
                <a:gd name="connsiteX2" fmla="*/ 88106 w 885825"/>
                <a:gd name="connsiteY2" fmla="*/ 228124 h 628650"/>
                <a:gd name="connsiteX3" fmla="*/ 7144 w 885825"/>
                <a:gd name="connsiteY3" fmla="*/ 305276 h 628650"/>
                <a:gd name="connsiteX4" fmla="*/ 318611 w 885825"/>
                <a:gd name="connsiteY4" fmla="*/ 625316 h 628650"/>
                <a:gd name="connsiteX5" fmla="*/ 400526 w 885825"/>
                <a:gd name="connsiteY5" fmla="*/ 549116 h 628650"/>
                <a:gd name="connsiteX6" fmla="*/ 887254 w 885825"/>
                <a:gd name="connsiteY6" fmla="*/ 8715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28650">
                  <a:moveTo>
                    <a:pt x="810101" y="7144"/>
                  </a:moveTo>
                  <a:lnTo>
                    <a:pt x="322421" y="468154"/>
                  </a:lnTo>
                  <a:lnTo>
                    <a:pt x="88106" y="228124"/>
                  </a:lnTo>
                  <a:lnTo>
                    <a:pt x="7144" y="305276"/>
                  </a:lnTo>
                  <a:lnTo>
                    <a:pt x="318611" y="625316"/>
                  </a:lnTo>
                  <a:lnTo>
                    <a:pt x="400526" y="549116"/>
                  </a:lnTo>
                  <a:lnTo>
                    <a:pt x="887254" y="87154"/>
                  </a:lnTo>
                  <a:close/>
                </a:path>
              </a:pathLst>
            </a:custGeom>
            <a:solidFill>
              <a:srgbClr val="FF9900"/>
            </a:solidFill>
            <a:ln w="28575" cap="rnd">
              <a:solidFill>
                <a:srgbClr val="FF9900"/>
              </a:solidFill>
              <a:prstDash val="solid"/>
              <a:round/>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dirty="0">
                <a:ln>
                  <a:noFill/>
                </a:ln>
                <a:solidFill>
                  <a:prstClr val="white"/>
                </a:solidFill>
                <a:effectLst/>
                <a:uLnTx/>
                <a:uFillTx/>
                <a:latin typeface="Amazon Ember"/>
              </a:endParaRPr>
            </a:p>
          </p:txBody>
        </p:sp>
      </p:grpSp>
      <p:grpSp>
        <p:nvGrpSpPr>
          <p:cNvPr id="29" name="Group 28">
            <a:extLst>
              <a:ext uri="{FF2B5EF4-FFF2-40B4-BE49-F238E27FC236}">
                <a16:creationId xmlns:a16="http://schemas.microsoft.com/office/drawing/2014/main" id="{8FB273C6-7FAB-4089-A2C0-A9E7544BA88F}"/>
              </a:ext>
            </a:extLst>
          </p:cNvPr>
          <p:cNvGrpSpPr/>
          <p:nvPr userDrawn="1"/>
        </p:nvGrpSpPr>
        <p:grpSpPr>
          <a:xfrm>
            <a:off x="10789107" y="2018789"/>
            <a:ext cx="3031942" cy="5255770"/>
            <a:chOff x="8990923" y="1682324"/>
            <a:chExt cx="2526618" cy="4379808"/>
          </a:xfrm>
        </p:grpSpPr>
        <p:sp>
          <p:nvSpPr>
            <p:cNvPr id="19" name="Rectangle 18">
              <a:extLst>
                <a:ext uri="{FF2B5EF4-FFF2-40B4-BE49-F238E27FC236}">
                  <a16:creationId xmlns:a16="http://schemas.microsoft.com/office/drawing/2014/main" id="{08364054-7973-4FCD-B118-BF232EA87785}"/>
                </a:ext>
              </a:extLst>
            </p:cNvPr>
            <p:cNvSpPr/>
            <p:nvPr userDrawn="1"/>
          </p:nvSpPr>
          <p:spPr>
            <a:xfrm rot="10800000">
              <a:off x="8990923" y="2339967"/>
              <a:ext cx="2526618" cy="3722165"/>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sz="3456" dirty="0">
                <a:solidFill>
                  <a:schemeClr val="bg1"/>
                </a:solidFill>
              </a:endParaRPr>
            </a:p>
          </p:txBody>
        </p:sp>
        <p:sp>
          <p:nvSpPr>
            <p:cNvPr id="20" name="Oval 19">
              <a:extLst>
                <a:ext uri="{FF2B5EF4-FFF2-40B4-BE49-F238E27FC236}">
                  <a16:creationId xmlns:a16="http://schemas.microsoft.com/office/drawing/2014/main" id="{04571DD2-B62F-4DF5-BB1D-A23CEA963FED}"/>
                </a:ext>
              </a:extLst>
            </p:cNvPr>
            <p:cNvSpPr/>
            <p:nvPr userDrawn="1"/>
          </p:nvSpPr>
          <p:spPr>
            <a:xfrm>
              <a:off x="9723779" y="1682324"/>
              <a:ext cx="1060908" cy="1106424"/>
            </a:xfrm>
            <a:prstGeom prst="ellipse">
              <a:avLst/>
            </a:prstGeom>
            <a:solidFill>
              <a:schemeClr val="bg2"/>
            </a:solidFill>
            <a:ln w="28575" cap="flat" cmpd="sng" algn="ctr">
              <a:solidFill>
                <a:schemeClr val="accent5"/>
              </a:solidFill>
              <a:prstDash val="solid"/>
              <a:miter lim="800000"/>
            </a:ln>
            <a:effectLst/>
          </p:spPr>
          <p:txBody>
            <a:bodyPr rtlCol="0" anchor="ctr"/>
            <a:lstStyle/>
            <a:p>
              <a:pPr marL="0" marR="0" lvl="0" indent="0" algn="ctr" defTabSz="1097280" eaLnBrk="1" fontAlgn="auto" latinLnBrk="0" hangingPunct="1">
                <a:lnSpc>
                  <a:spcPct val="100000"/>
                </a:lnSpc>
                <a:spcBef>
                  <a:spcPts val="0"/>
                </a:spcBef>
                <a:spcAft>
                  <a:spcPts val="0"/>
                </a:spcAft>
                <a:buClrTx/>
                <a:buSzTx/>
                <a:buFontTx/>
                <a:buNone/>
                <a:tabLst/>
                <a:defRPr/>
              </a:pPr>
              <a:endParaRPr kumimoji="0" lang="en-US" sz="5280" b="0" i="0" u="none" strike="noStrike" kern="0" cap="none" spc="0" normalizeH="0" baseline="0" noProof="0" dirty="0">
                <a:ln>
                  <a:noFill/>
                </a:ln>
                <a:solidFill>
                  <a:srgbClr val="DB2BB6"/>
                </a:solidFill>
                <a:effectLst/>
                <a:uLnTx/>
                <a:uFillTx/>
                <a:latin typeface="Amazon Ember Heavy"/>
                <a:ea typeface="+mn-ea"/>
                <a:cs typeface="+mn-cs"/>
              </a:endParaRPr>
            </a:p>
          </p:txBody>
        </p:sp>
        <p:sp>
          <p:nvSpPr>
            <p:cNvPr id="21" name="Graphic 11" descr="Checkmark">
              <a:extLst>
                <a:ext uri="{FF2B5EF4-FFF2-40B4-BE49-F238E27FC236}">
                  <a16:creationId xmlns:a16="http://schemas.microsoft.com/office/drawing/2014/main" id="{51B7B29D-D1AB-4242-ACCB-7A9EEE85AC5F}"/>
                </a:ext>
              </a:extLst>
            </p:cNvPr>
            <p:cNvSpPr/>
            <p:nvPr userDrawn="1"/>
          </p:nvSpPr>
          <p:spPr>
            <a:xfrm>
              <a:off x="9928213" y="1960425"/>
              <a:ext cx="652040" cy="530352"/>
            </a:xfrm>
            <a:custGeom>
              <a:avLst/>
              <a:gdLst>
                <a:gd name="connsiteX0" fmla="*/ 810101 w 885825"/>
                <a:gd name="connsiteY0" fmla="*/ 7144 h 628650"/>
                <a:gd name="connsiteX1" fmla="*/ 322421 w 885825"/>
                <a:gd name="connsiteY1" fmla="*/ 468154 h 628650"/>
                <a:gd name="connsiteX2" fmla="*/ 88106 w 885825"/>
                <a:gd name="connsiteY2" fmla="*/ 228124 h 628650"/>
                <a:gd name="connsiteX3" fmla="*/ 7144 w 885825"/>
                <a:gd name="connsiteY3" fmla="*/ 305276 h 628650"/>
                <a:gd name="connsiteX4" fmla="*/ 318611 w 885825"/>
                <a:gd name="connsiteY4" fmla="*/ 625316 h 628650"/>
                <a:gd name="connsiteX5" fmla="*/ 400526 w 885825"/>
                <a:gd name="connsiteY5" fmla="*/ 549116 h 628650"/>
                <a:gd name="connsiteX6" fmla="*/ 887254 w 885825"/>
                <a:gd name="connsiteY6" fmla="*/ 87154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28650">
                  <a:moveTo>
                    <a:pt x="810101" y="7144"/>
                  </a:moveTo>
                  <a:lnTo>
                    <a:pt x="322421" y="468154"/>
                  </a:lnTo>
                  <a:lnTo>
                    <a:pt x="88106" y="228124"/>
                  </a:lnTo>
                  <a:lnTo>
                    <a:pt x="7144" y="305276"/>
                  </a:lnTo>
                  <a:lnTo>
                    <a:pt x="318611" y="625316"/>
                  </a:lnTo>
                  <a:lnTo>
                    <a:pt x="400526" y="549116"/>
                  </a:lnTo>
                  <a:lnTo>
                    <a:pt x="887254" y="87154"/>
                  </a:lnTo>
                  <a:close/>
                </a:path>
              </a:pathLst>
            </a:custGeom>
            <a:solidFill>
              <a:schemeClr val="accent5"/>
            </a:solidFill>
            <a:ln w="28575" cap="rnd">
              <a:solidFill>
                <a:schemeClr val="accent5"/>
              </a:solidFill>
              <a:prstDash val="solid"/>
              <a:round/>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dirty="0">
                <a:ln>
                  <a:noFill/>
                </a:ln>
                <a:solidFill>
                  <a:prstClr val="white"/>
                </a:solidFill>
                <a:effectLst/>
                <a:uLnTx/>
                <a:uFillTx/>
                <a:latin typeface="Amazon Ember"/>
              </a:endParaRPr>
            </a:p>
          </p:txBody>
        </p:sp>
      </p:grpSp>
      <p:sp>
        <p:nvSpPr>
          <p:cNvPr id="22" name="Text Placeholder 4">
            <a:extLst>
              <a:ext uri="{FF2B5EF4-FFF2-40B4-BE49-F238E27FC236}">
                <a16:creationId xmlns:a16="http://schemas.microsoft.com/office/drawing/2014/main" id="{C146EBEC-86B1-4437-9C4D-E60122E8076E}"/>
              </a:ext>
            </a:extLst>
          </p:cNvPr>
          <p:cNvSpPr>
            <a:spLocks noGrp="1"/>
          </p:cNvSpPr>
          <p:nvPr userDrawn="1">
            <p:ph type="body" sz="quarter" idx="17" hasCustomPrompt="1"/>
          </p:nvPr>
        </p:nvSpPr>
        <p:spPr>
          <a:xfrm>
            <a:off x="1005841" y="3615692"/>
            <a:ext cx="2661920" cy="989886"/>
          </a:xfrm>
        </p:spPr>
        <p:txBody>
          <a:bodyPr/>
          <a:lstStyle>
            <a:lvl1pPr marL="0" indent="0" algn="ctr">
              <a:buFontTx/>
              <a:buNone/>
              <a:defRPr sz="2160"/>
            </a:lvl1pPr>
            <a:lvl4pPr marL="1030606" indent="0">
              <a:buNone/>
              <a:defRPr/>
            </a:lvl4pPr>
          </a:lstStyle>
          <a:p>
            <a:pPr lvl="0"/>
            <a:r>
              <a:rPr lang="en-US" dirty="0"/>
              <a:t>Short text here.</a:t>
            </a:r>
            <a:br>
              <a:rPr lang="en-US" dirty="0"/>
            </a:br>
            <a:r>
              <a:rPr lang="en-US" dirty="0"/>
              <a:t> Bold important information.</a:t>
            </a:r>
          </a:p>
        </p:txBody>
      </p:sp>
      <p:sp>
        <p:nvSpPr>
          <p:cNvPr id="23" name="Text Placeholder 4">
            <a:extLst>
              <a:ext uri="{FF2B5EF4-FFF2-40B4-BE49-F238E27FC236}">
                <a16:creationId xmlns:a16="http://schemas.microsoft.com/office/drawing/2014/main" id="{F98CC935-8019-41EB-8A0B-BA54301CBB21}"/>
              </a:ext>
            </a:extLst>
          </p:cNvPr>
          <p:cNvSpPr>
            <a:spLocks noGrp="1"/>
          </p:cNvSpPr>
          <p:nvPr userDrawn="1">
            <p:ph type="body" sz="quarter" idx="18" hasCustomPrompt="1"/>
          </p:nvPr>
        </p:nvSpPr>
        <p:spPr>
          <a:xfrm>
            <a:off x="4348588" y="3611516"/>
            <a:ext cx="2666390" cy="989886"/>
          </a:xfrm>
        </p:spPr>
        <p:txBody>
          <a:bodyPr/>
          <a:lstStyle>
            <a:lvl1pPr marL="0" indent="0" algn="ctr">
              <a:buFontTx/>
              <a:buNone/>
              <a:defRPr sz="2160"/>
            </a:lvl1pPr>
            <a:lvl4pPr marL="1030606" indent="0">
              <a:buNone/>
              <a:defRPr/>
            </a:lvl4pPr>
          </a:lstStyle>
          <a:p>
            <a:pPr lvl="0"/>
            <a:r>
              <a:rPr lang="en-US" dirty="0"/>
              <a:t>Short text here. </a:t>
            </a:r>
            <a:br>
              <a:rPr lang="en-US" dirty="0"/>
            </a:br>
            <a:r>
              <a:rPr lang="en-US" dirty="0"/>
              <a:t>Bold important information.</a:t>
            </a:r>
          </a:p>
        </p:txBody>
      </p:sp>
      <p:sp>
        <p:nvSpPr>
          <p:cNvPr id="24" name="Text Placeholder 4">
            <a:extLst>
              <a:ext uri="{FF2B5EF4-FFF2-40B4-BE49-F238E27FC236}">
                <a16:creationId xmlns:a16="http://schemas.microsoft.com/office/drawing/2014/main" id="{F1CB2165-CE40-4FB7-9B87-E3C99D395AD6}"/>
              </a:ext>
            </a:extLst>
          </p:cNvPr>
          <p:cNvSpPr>
            <a:spLocks noGrp="1"/>
          </p:cNvSpPr>
          <p:nvPr userDrawn="1">
            <p:ph type="body" sz="quarter" idx="19" hasCustomPrompt="1"/>
          </p:nvPr>
        </p:nvSpPr>
        <p:spPr>
          <a:xfrm>
            <a:off x="7652856" y="3612457"/>
            <a:ext cx="2666390" cy="989886"/>
          </a:xfrm>
        </p:spPr>
        <p:txBody>
          <a:bodyPr/>
          <a:lstStyle>
            <a:lvl1pPr marL="0" indent="0" algn="ctr">
              <a:buFontTx/>
              <a:buNone/>
              <a:defRPr sz="2160"/>
            </a:lvl1pPr>
            <a:lvl4pPr marL="1030606" indent="0">
              <a:buNone/>
              <a:defRPr/>
            </a:lvl4pPr>
          </a:lstStyle>
          <a:p>
            <a:pPr lvl="0"/>
            <a:r>
              <a:rPr lang="en-US" dirty="0"/>
              <a:t>Short text here.</a:t>
            </a:r>
            <a:br>
              <a:rPr lang="en-US" dirty="0"/>
            </a:br>
            <a:r>
              <a:rPr lang="en-US" dirty="0"/>
              <a:t> Bold important information.</a:t>
            </a:r>
          </a:p>
        </p:txBody>
      </p:sp>
      <p:sp>
        <p:nvSpPr>
          <p:cNvPr id="25" name="Text Placeholder 4">
            <a:extLst>
              <a:ext uri="{FF2B5EF4-FFF2-40B4-BE49-F238E27FC236}">
                <a16:creationId xmlns:a16="http://schemas.microsoft.com/office/drawing/2014/main" id="{EF455ED2-2D23-4E8D-B8BE-AE05966B356C}"/>
              </a:ext>
            </a:extLst>
          </p:cNvPr>
          <p:cNvSpPr>
            <a:spLocks noGrp="1"/>
          </p:cNvSpPr>
          <p:nvPr userDrawn="1">
            <p:ph type="body" sz="quarter" idx="20" hasCustomPrompt="1"/>
          </p:nvPr>
        </p:nvSpPr>
        <p:spPr>
          <a:xfrm>
            <a:off x="10983641" y="3616263"/>
            <a:ext cx="2666390" cy="989886"/>
          </a:xfrm>
        </p:spPr>
        <p:txBody>
          <a:bodyPr/>
          <a:lstStyle>
            <a:lvl1pPr marL="0" indent="0" algn="ctr">
              <a:buFontTx/>
              <a:buNone/>
              <a:defRPr sz="2160"/>
            </a:lvl1pPr>
            <a:lvl4pPr marL="1030606" indent="0">
              <a:buNone/>
              <a:defRPr/>
            </a:lvl4pPr>
          </a:lstStyle>
          <a:p>
            <a:pPr lvl="0"/>
            <a:r>
              <a:rPr lang="en-US" dirty="0"/>
              <a:t>Short text here.</a:t>
            </a:r>
            <a:br>
              <a:rPr lang="en-US" dirty="0"/>
            </a:br>
            <a:r>
              <a:rPr lang="en-US" dirty="0"/>
              <a:t> Bold important information.</a:t>
            </a:r>
          </a:p>
        </p:txBody>
      </p:sp>
      <p:sp>
        <p:nvSpPr>
          <p:cNvPr id="30" name="Title 5">
            <a:extLst>
              <a:ext uri="{FF2B5EF4-FFF2-40B4-BE49-F238E27FC236}">
                <a16:creationId xmlns:a16="http://schemas.microsoft.com/office/drawing/2014/main" id="{B73647EA-C79B-4F35-A620-43D9A87D7147}"/>
              </a:ext>
            </a:extLst>
          </p:cNvPr>
          <p:cNvSpPr>
            <a:spLocks noGrp="1"/>
          </p:cNvSpPr>
          <p:nvPr>
            <p:ph type="title" hasCustomPrompt="1"/>
          </p:nvPr>
        </p:nvSpPr>
        <p:spPr>
          <a:xfrm>
            <a:off x="731520" y="446883"/>
            <a:ext cx="13167360" cy="642637"/>
          </a:xfrm>
        </p:spPr>
        <p:txBody>
          <a:bodyPr/>
          <a:lstStyle>
            <a:lvl1pPr>
              <a:defRPr/>
            </a:lvl1pPr>
          </a:lstStyle>
          <a:p>
            <a:r>
              <a:rPr lang="en-US" dirty="0"/>
              <a:t>Top use cases</a:t>
            </a:r>
          </a:p>
        </p:txBody>
      </p:sp>
    </p:spTree>
    <p:extLst>
      <p:ext uri="{BB962C8B-B14F-4D97-AF65-F5344CB8AC3E}">
        <p14:creationId xmlns:p14="http://schemas.microsoft.com/office/powerpoint/2010/main" val="2954304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16">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dustry Use Case: Text and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731522" y="1656728"/>
            <a:ext cx="6400800" cy="1687065"/>
          </a:xfrm>
        </p:spPr>
        <p:txBody>
          <a:bodyPr/>
          <a:lstStyle>
            <a:lvl1pPr marL="0" indent="0">
              <a:spcAft>
                <a:spcPts val="2160"/>
              </a:spcAft>
              <a:buNone/>
              <a:defRPr sz="2880"/>
            </a:lvl1pPr>
            <a:lvl2pPr marL="342900" indent="0">
              <a:spcAft>
                <a:spcPts val="2160"/>
              </a:spcAft>
              <a:buNone/>
              <a:defRPr sz="2400"/>
            </a:lvl2pPr>
            <a:lvl3pPr marL="754380" indent="0">
              <a:spcAft>
                <a:spcPts val="2160"/>
              </a:spcAft>
              <a:buNone/>
              <a:defRPr sz="2160"/>
            </a:lvl3pPr>
            <a:lvl4pPr marL="1097280" indent="0">
              <a:spcAft>
                <a:spcPts val="2160"/>
              </a:spcAft>
              <a:buNone/>
              <a:defRPr sz="1920"/>
            </a:lvl4pPr>
            <a:lvl5pPr marL="1371600" indent="0">
              <a:spcAft>
                <a:spcPts val="2160"/>
              </a:spcAft>
              <a:buNone/>
              <a:defRPr sz="1920"/>
            </a:lvl5pPr>
          </a:lstStyle>
          <a:p>
            <a:pPr lvl="0"/>
            <a:r>
              <a:rPr lang="en-US" dirty="0"/>
              <a:t>Enter text</a:t>
            </a:r>
          </a:p>
          <a:p>
            <a:pPr lvl="1"/>
            <a:r>
              <a:rPr lang="en-US" dirty="0"/>
              <a:t>Second level</a:t>
            </a:r>
          </a:p>
          <a:p>
            <a:pPr lvl="2"/>
            <a:r>
              <a:rPr lang="en-US" dirty="0"/>
              <a:t>Third level</a:t>
            </a:r>
          </a:p>
        </p:txBody>
      </p:sp>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p>
            <a:endParaRPr lang="en-US" dirty="0"/>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p>
            <a:endParaRPr lang="en-US" dirty="0"/>
          </a:p>
        </p:txBody>
      </p:sp>
      <p:sp>
        <p:nvSpPr>
          <p:cNvPr id="8" name="Rectangle 7">
            <a:extLst>
              <a:ext uri="{FF2B5EF4-FFF2-40B4-BE49-F238E27FC236}">
                <a16:creationId xmlns:a16="http://schemas.microsoft.com/office/drawing/2014/main" id="{D7F7D675-620D-4207-8F2F-F5BC10CDBD8E}"/>
              </a:ext>
            </a:extLst>
          </p:cNvPr>
          <p:cNvSpPr/>
          <p:nvPr userDrawn="1"/>
        </p:nvSpPr>
        <p:spPr>
          <a:xfrm>
            <a:off x="5749290" y="7635241"/>
            <a:ext cx="3086100" cy="35031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rtlCol="0" anchor="ctr"/>
          <a:lstStyle/>
          <a:p>
            <a:pPr algn="ctr"/>
            <a:endParaRPr lang="en-US" sz="3456" dirty="0">
              <a:solidFill>
                <a:schemeClr val="bg1"/>
              </a:solidFill>
            </a:endParaRP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7498080" y="446880"/>
            <a:ext cx="7132320" cy="7782720"/>
          </a:xfrm>
        </p:spPr>
        <p:txBody>
          <a:bodyPr anchor="ctr">
            <a:noAutofit/>
          </a:bodyPr>
          <a:lstStyle>
            <a:lvl1pPr marL="0" indent="0" algn="ctr">
              <a:buNone/>
              <a:defRPr/>
            </a:lvl1pPr>
          </a:lstStyle>
          <a:p>
            <a:r>
              <a:rPr lang="en-US" dirty="0"/>
              <a:t>Click (or paste) to insert picture</a:t>
            </a:r>
          </a:p>
        </p:txBody>
      </p:sp>
      <p:sp>
        <p:nvSpPr>
          <p:cNvPr id="11" name="Title 5">
            <a:extLst>
              <a:ext uri="{FF2B5EF4-FFF2-40B4-BE49-F238E27FC236}">
                <a16:creationId xmlns:a16="http://schemas.microsoft.com/office/drawing/2014/main" id="{25443FB8-0D53-4D5A-A504-C64F31C1C47D}"/>
              </a:ext>
            </a:extLst>
          </p:cNvPr>
          <p:cNvSpPr>
            <a:spLocks noGrp="1"/>
          </p:cNvSpPr>
          <p:nvPr>
            <p:ph type="title" hasCustomPrompt="1"/>
          </p:nvPr>
        </p:nvSpPr>
        <p:spPr>
          <a:xfrm>
            <a:off x="731520" y="446883"/>
            <a:ext cx="6766560" cy="642637"/>
          </a:xfrm>
        </p:spPr>
        <p:txBody>
          <a:bodyPr/>
          <a:lstStyle>
            <a:lvl1pPr>
              <a:defRPr/>
            </a:lvl1pPr>
          </a:lstStyle>
          <a:p>
            <a:r>
              <a:rPr lang="en-US" dirty="0"/>
              <a:t>Use cases – industry specific</a:t>
            </a:r>
          </a:p>
        </p:txBody>
      </p:sp>
      <p:sp>
        <p:nvSpPr>
          <p:cNvPr id="10" name="Slide Number Placeholder 6">
            <a:extLst>
              <a:ext uri="{FF2B5EF4-FFF2-40B4-BE49-F238E27FC236}">
                <a16:creationId xmlns:a16="http://schemas.microsoft.com/office/drawing/2014/main" id="{0B67EA5B-4EFA-4B68-BE0F-764747C906F9}"/>
              </a:ext>
            </a:extLst>
          </p:cNvPr>
          <p:cNvSpPr>
            <a:spLocks noGrp="1"/>
          </p:cNvSpPr>
          <p:nvPr>
            <p:ph type="sldNum" sz="quarter" idx="16"/>
          </p:nvPr>
        </p:nvSpPr>
        <p:spPr>
          <a:xfrm>
            <a:off x="10715040" y="7547401"/>
            <a:ext cx="3291840" cy="438150"/>
          </a:xfrm>
        </p:spPr>
        <p:txBody>
          <a:bodyPr/>
          <a:lstStyle/>
          <a:p>
            <a:fld id="{EB4B8DE2-A4E8-46E4-8BBF-D75455EFF32C}" type="slidenum">
              <a:rPr lang="en-US" smtClean="0"/>
              <a:pPr/>
              <a:t>‹#›</a:t>
            </a:fld>
            <a:endParaRPr lang="en-US" dirty="0"/>
          </a:p>
        </p:txBody>
      </p:sp>
      <p:sp>
        <p:nvSpPr>
          <p:cNvPr id="18" name="Content Placeholder 13">
            <a:extLst>
              <a:ext uri="{FF2B5EF4-FFF2-40B4-BE49-F238E27FC236}">
                <a16:creationId xmlns:a16="http://schemas.microsoft.com/office/drawing/2014/main" id="{E3F52BF4-5D6E-4497-863E-DEEAF80A5C9F}"/>
              </a:ext>
            </a:extLst>
          </p:cNvPr>
          <p:cNvSpPr>
            <a:spLocks noGrp="1"/>
          </p:cNvSpPr>
          <p:nvPr>
            <p:ph sz="quarter" idx="15" hasCustomPrompt="1"/>
          </p:nvPr>
        </p:nvSpPr>
        <p:spPr>
          <a:xfrm>
            <a:off x="9372600" y="5661"/>
            <a:ext cx="3383280" cy="350865"/>
          </a:xfrm>
          <a:solidFill>
            <a:schemeClr val="accent6">
              <a:lumMod val="50000"/>
            </a:schemeClr>
          </a:solidFill>
        </p:spPr>
        <p:txBody>
          <a:bodyPr anchor="ctr"/>
          <a:lstStyle>
            <a:lvl1pPr marL="0" indent="0" algn="ctr">
              <a:lnSpc>
                <a:spcPct val="100000"/>
              </a:lnSpc>
              <a:buNone/>
              <a:defRPr sz="1680">
                <a:solidFill>
                  <a:schemeClr val="tx1"/>
                </a:solidFill>
              </a:defRPr>
            </a:lvl1pPr>
          </a:lstStyle>
          <a:p>
            <a:pPr lvl="0"/>
            <a:r>
              <a:rPr lang="en-US" dirty="0"/>
              <a:t>INDUSTRY NAME HERE</a:t>
            </a:r>
          </a:p>
        </p:txBody>
      </p:sp>
    </p:spTree>
    <p:extLst>
      <p:ext uri="{BB962C8B-B14F-4D97-AF65-F5344CB8AC3E}">
        <p14:creationId xmlns:p14="http://schemas.microsoft.com/office/powerpoint/2010/main" val="3810119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ustomer: Color Boxe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0180403-5CF2-408B-826A-30FCEDEDC533}"/>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A8242A1C-DC6C-4F4E-A4D2-1391462B728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5DFBDF6-DDEB-4C08-9BF4-CA489631B2DD}"/>
              </a:ext>
            </a:extLst>
          </p:cNvPr>
          <p:cNvSpPr>
            <a:spLocks noGrp="1"/>
          </p:cNvSpPr>
          <p:nvPr>
            <p:ph type="sldNum" sz="quarter" idx="12"/>
          </p:nvPr>
        </p:nvSpPr>
        <p:spPr/>
        <p:txBody>
          <a:bodyPr/>
          <a:lstStyle/>
          <a:p>
            <a:fld id="{EB4B8DE2-A4E8-46E4-8BBF-D75455EFF32C}" type="slidenum">
              <a:rPr lang="en-US" smtClean="0"/>
              <a:pPr/>
              <a:t>‹#›</a:t>
            </a:fld>
            <a:endParaRPr lang="en-US" dirty="0"/>
          </a:p>
        </p:txBody>
      </p:sp>
      <p:sp>
        <p:nvSpPr>
          <p:cNvPr id="6" name="Rectangle 5">
            <a:extLst>
              <a:ext uri="{FF2B5EF4-FFF2-40B4-BE49-F238E27FC236}">
                <a16:creationId xmlns:a16="http://schemas.microsoft.com/office/drawing/2014/main" id="{9C8012F1-51E5-4312-8440-7D8ECBEAB4B8}"/>
              </a:ext>
            </a:extLst>
          </p:cNvPr>
          <p:cNvSpPr/>
          <p:nvPr userDrawn="1"/>
        </p:nvSpPr>
        <p:spPr>
          <a:xfrm>
            <a:off x="10840209" y="2"/>
            <a:ext cx="3058672" cy="14456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rtlCol="0" anchor="ctr"/>
          <a:lstStyle/>
          <a:p>
            <a:pPr algn="ctr"/>
            <a:endParaRPr lang="en-US" sz="3456" dirty="0">
              <a:solidFill>
                <a:schemeClr val="bg1"/>
              </a:solidFill>
            </a:endParaRPr>
          </a:p>
        </p:txBody>
      </p:sp>
      <p:sp>
        <p:nvSpPr>
          <p:cNvPr id="7" name="Date Placeholder 2">
            <a:extLst>
              <a:ext uri="{FF2B5EF4-FFF2-40B4-BE49-F238E27FC236}">
                <a16:creationId xmlns:a16="http://schemas.microsoft.com/office/drawing/2014/main" id="{D00F0C44-30BF-4047-AE0B-E1BEBFA2C076}"/>
              </a:ext>
            </a:extLst>
          </p:cNvPr>
          <p:cNvSpPr txBox="1">
            <a:spLocks/>
          </p:cNvSpPr>
          <p:nvPr userDrawn="1"/>
        </p:nvSpPr>
        <p:spPr>
          <a:xfrm>
            <a:off x="1005840" y="8343901"/>
            <a:ext cx="3291840" cy="438150"/>
          </a:xfrm>
          <a:prstGeom prst="rect">
            <a:avLst/>
          </a:prstGeom>
        </p:spPr>
        <p:txBody>
          <a:bodyPr vert="horz" lIns="109728" tIns="54864" rIns="109728" bIns="54864"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15C29CE-3041-7140-9BA9-DCB3249F163A}" type="datetime1">
              <a:rPr lang="en-US" sz="1080" smtClean="0"/>
              <a:pPr/>
              <a:t>5/21/24</a:t>
            </a:fld>
            <a:endParaRPr lang="en-US" sz="1080" dirty="0"/>
          </a:p>
        </p:txBody>
      </p:sp>
      <p:grpSp>
        <p:nvGrpSpPr>
          <p:cNvPr id="9" name="Group 8">
            <a:extLst>
              <a:ext uri="{FF2B5EF4-FFF2-40B4-BE49-F238E27FC236}">
                <a16:creationId xmlns:a16="http://schemas.microsoft.com/office/drawing/2014/main" id="{DECFF4F0-F52A-497F-920A-88FF64C2D4B3}"/>
              </a:ext>
            </a:extLst>
          </p:cNvPr>
          <p:cNvGrpSpPr/>
          <p:nvPr userDrawn="1"/>
        </p:nvGrpSpPr>
        <p:grpSpPr>
          <a:xfrm>
            <a:off x="764047" y="1943253"/>
            <a:ext cx="4114799" cy="5010164"/>
            <a:chOff x="457200" y="296579"/>
            <a:chExt cx="2360142" cy="2460317"/>
          </a:xfrm>
        </p:grpSpPr>
        <p:sp>
          <p:nvSpPr>
            <p:cNvPr id="10" name="Rectangle 9">
              <a:extLst>
                <a:ext uri="{FF2B5EF4-FFF2-40B4-BE49-F238E27FC236}">
                  <a16:creationId xmlns:a16="http://schemas.microsoft.com/office/drawing/2014/main" id="{373C5113-A0C3-4E6F-B2B4-8B89188460C0}"/>
                </a:ext>
              </a:extLst>
            </p:cNvPr>
            <p:cNvSpPr/>
            <p:nvPr/>
          </p:nvSpPr>
          <p:spPr>
            <a:xfrm>
              <a:off x="457200" y="390922"/>
              <a:ext cx="2360142" cy="2365974"/>
            </a:xfrm>
            <a:prstGeom prst="rect">
              <a:avLst/>
            </a:prstGeom>
            <a:no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defTabSz="731491">
                <a:defRPr/>
              </a:pPr>
              <a:endParaRPr lang="en-US" sz="2880" dirty="0">
                <a:solidFill>
                  <a:srgbClr val="FFFFFF"/>
                </a:solidFill>
                <a:latin typeface="Amazon Ember"/>
              </a:endParaRPr>
            </a:p>
          </p:txBody>
        </p:sp>
        <p:sp>
          <p:nvSpPr>
            <p:cNvPr id="11" name="TextBox 10">
              <a:extLst>
                <a:ext uri="{FF2B5EF4-FFF2-40B4-BE49-F238E27FC236}">
                  <a16:creationId xmlns:a16="http://schemas.microsoft.com/office/drawing/2014/main" id="{2DC5990F-E094-4F88-A844-9881CBBE5BF7}"/>
                </a:ext>
              </a:extLst>
            </p:cNvPr>
            <p:cNvSpPr txBox="1"/>
            <p:nvPr/>
          </p:nvSpPr>
          <p:spPr>
            <a:xfrm>
              <a:off x="1166629" y="296579"/>
              <a:ext cx="941283" cy="201386"/>
            </a:xfrm>
            <a:prstGeom prst="rect">
              <a:avLst/>
            </a:prstGeom>
            <a:solidFill>
              <a:schemeClr val="bg2"/>
            </a:solidFill>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defTabSz="731491">
                <a:defRPr/>
              </a:pPr>
              <a:r>
                <a:rPr lang="en-US" sz="1920" b="1" dirty="0">
                  <a:solidFill>
                    <a:schemeClr val="accent1"/>
                  </a:solidFill>
                  <a:latin typeface="+mn-lt"/>
                  <a:cs typeface="Amazon Ember Display" panose="020F0603020204020204" pitchFamily="34" charset="0"/>
                </a:rPr>
                <a:t>CHALLENGE</a:t>
              </a:r>
            </a:p>
          </p:txBody>
        </p:sp>
      </p:grpSp>
      <p:sp>
        <p:nvSpPr>
          <p:cNvPr id="12" name="Title 8">
            <a:extLst>
              <a:ext uri="{FF2B5EF4-FFF2-40B4-BE49-F238E27FC236}">
                <a16:creationId xmlns:a16="http://schemas.microsoft.com/office/drawing/2014/main" id="{6C762A47-D515-4FB5-80C0-561DC57E0A6F}"/>
              </a:ext>
            </a:extLst>
          </p:cNvPr>
          <p:cNvSpPr>
            <a:spLocks noGrp="1"/>
          </p:cNvSpPr>
          <p:nvPr>
            <p:ph type="title" hasCustomPrompt="1"/>
          </p:nvPr>
        </p:nvSpPr>
        <p:spPr>
          <a:xfrm>
            <a:off x="731519" y="446882"/>
            <a:ext cx="9475470" cy="642637"/>
          </a:xfrm>
        </p:spPr>
        <p:txBody>
          <a:bodyPr/>
          <a:lstStyle>
            <a:lvl1pPr>
              <a:defRPr/>
            </a:lvl1pPr>
          </a:lstStyle>
          <a:p>
            <a:r>
              <a:rPr lang="en-US" dirty="0"/>
              <a:t>Customer name and the outcome</a:t>
            </a:r>
          </a:p>
        </p:txBody>
      </p:sp>
      <p:grpSp>
        <p:nvGrpSpPr>
          <p:cNvPr id="13" name="Group 12">
            <a:extLst>
              <a:ext uri="{FF2B5EF4-FFF2-40B4-BE49-F238E27FC236}">
                <a16:creationId xmlns:a16="http://schemas.microsoft.com/office/drawing/2014/main" id="{6CB695C4-1C4D-4DF9-84C9-03854EC7738D}"/>
              </a:ext>
            </a:extLst>
          </p:cNvPr>
          <p:cNvGrpSpPr/>
          <p:nvPr userDrawn="1"/>
        </p:nvGrpSpPr>
        <p:grpSpPr>
          <a:xfrm>
            <a:off x="5281748" y="2057452"/>
            <a:ext cx="8597671" cy="2490104"/>
            <a:chOff x="4401457" y="1403455"/>
            <a:chExt cx="7503886" cy="2075087"/>
          </a:xfrm>
        </p:grpSpPr>
        <p:sp>
          <p:nvSpPr>
            <p:cNvPr id="14" name="Rectangle 13">
              <a:extLst>
                <a:ext uri="{FF2B5EF4-FFF2-40B4-BE49-F238E27FC236}">
                  <a16:creationId xmlns:a16="http://schemas.microsoft.com/office/drawing/2014/main" id="{B0F23035-F2E9-4FD8-A349-3FC9DFC20D51}"/>
                </a:ext>
              </a:extLst>
            </p:cNvPr>
            <p:cNvSpPr/>
            <p:nvPr/>
          </p:nvSpPr>
          <p:spPr>
            <a:xfrm>
              <a:off x="4401457" y="1469986"/>
              <a:ext cx="7503886" cy="2008556"/>
            </a:xfrm>
            <a:prstGeom prst="rect">
              <a:avLst/>
            </a:prstGeom>
            <a:noFill/>
            <a:ln w="25400">
              <a:solidFill>
                <a:srgbClr val="FF9900"/>
              </a:solid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defTabSz="731491">
                <a:defRPr/>
              </a:pPr>
              <a:endParaRPr lang="en-US" sz="2880" dirty="0">
                <a:solidFill>
                  <a:srgbClr val="FFFFFF"/>
                </a:solidFill>
                <a:latin typeface="Amazon Ember"/>
              </a:endParaRPr>
            </a:p>
          </p:txBody>
        </p:sp>
        <p:sp>
          <p:nvSpPr>
            <p:cNvPr id="15" name="TextBox 14">
              <a:extLst>
                <a:ext uri="{FF2B5EF4-FFF2-40B4-BE49-F238E27FC236}">
                  <a16:creationId xmlns:a16="http://schemas.microsoft.com/office/drawing/2014/main" id="{F511D558-03C7-4912-A823-02DFC198372E}"/>
                </a:ext>
              </a:extLst>
            </p:cNvPr>
            <p:cNvSpPr txBox="1"/>
            <p:nvPr/>
          </p:nvSpPr>
          <p:spPr>
            <a:xfrm>
              <a:off x="7544494" y="1403455"/>
              <a:ext cx="1217813" cy="208528"/>
            </a:xfrm>
            <a:prstGeom prst="rect">
              <a:avLst/>
            </a:prstGeom>
            <a:solidFill>
              <a:srgbClr val="232F3E"/>
            </a:solidFill>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defTabSz="731491">
                <a:defRPr/>
              </a:pPr>
              <a:r>
                <a:rPr lang="en-US" sz="1920" b="1" dirty="0">
                  <a:solidFill>
                    <a:srgbClr val="FF9900"/>
                  </a:solidFill>
                  <a:latin typeface="+mn-lt"/>
                  <a:cs typeface="Amazon Ember Display" panose="020F0603020204020204" pitchFamily="34" charset="0"/>
                </a:rPr>
                <a:t>SOLUTION</a:t>
              </a:r>
            </a:p>
          </p:txBody>
        </p:sp>
      </p:grpSp>
      <p:grpSp>
        <p:nvGrpSpPr>
          <p:cNvPr id="16" name="Group 15">
            <a:extLst>
              <a:ext uri="{FF2B5EF4-FFF2-40B4-BE49-F238E27FC236}">
                <a16:creationId xmlns:a16="http://schemas.microsoft.com/office/drawing/2014/main" id="{55347AD1-EFB8-41BF-94A0-D585DA8321C6}"/>
              </a:ext>
            </a:extLst>
          </p:cNvPr>
          <p:cNvGrpSpPr/>
          <p:nvPr userDrawn="1"/>
        </p:nvGrpSpPr>
        <p:grpSpPr>
          <a:xfrm>
            <a:off x="5281749" y="4930701"/>
            <a:ext cx="8617132" cy="2015098"/>
            <a:chOff x="457200" y="337305"/>
            <a:chExt cx="2360142" cy="2419591"/>
          </a:xfrm>
        </p:grpSpPr>
        <p:sp>
          <p:nvSpPr>
            <p:cNvPr id="17" name="Rectangle 16">
              <a:extLst>
                <a:ext uri="{FF2B5EF4-FFF2-40B4-BE49-F238E27FC236}">
                  <a16:creationId xmlns:a16="http://schemas.microsoft.com/office/drawing/2014/main" id="{AF81A172-C312-4AAC-87E6-61A13E593E0A}"/>
                </a:ext>
              </a:extLst>
            </p:cNvPr>
            <p:cNvSpPr/>
            <p:nvPr/>
          </p:nvSpPr>
          <p:spPr>
            <a:xfrm>
              <a:off x="457200" y="390922"/>
              <a:ext cx="2360142" cy="2365974"/>
            </a:xfrm>
            <a:prstGeom prst="rect">
              <a:avLst/>
            </a:prstGeom>
            <a:noFill/>
            <a:ln w="25400">
              <a:solidFill>
                <a:srgbClr val="9FFCEA"/>
              </a:solid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defTabSz="731491">
                <a:defRPr/>
              </a:pPr>
              <a:endParaRPr lang="en-US" sz="2880" dirty="0">
                <a:solidFill>
                  <a:srgbClr val="FFFFFF"/>
                </a:solidFill>
                <a:latin typeface="Amazon Ember"/>
              </a:endParaRPr>
            </a:p>
          </p:txBody>
        </p:sp>
        <p:sp>
          <p:nvSpPr>
            <p:cNvPr id="18" name="TextBox 17">
              <a:extLst>
                <a:ext uri="{FF2B5EF4-FFF2-40B4-BE49-F238E27FC236}">
                  <a16:creationId xmlns:a16="http://schemas.microsoft.com/office/drawing/2014/main" id="{99556907-A82B-46A5-B4D8-730EA2E3B0F1}"/>
                </a:ext>
              </a:extLst>
            </p:cNvPr>
            <p:cNvSpPr txBox="1"/>
            <p:nvPr/>
          </p:nvSpPr>
          <p:spPr>
            <a:xfrm>
              <a:off x="1439152" y="337305"/>
              <a:ext cx="396237" cy="197853"/>
            </a:xfrm>
            <a:prstGeom prst="rect">
              <a:avLst/>
            </a:prstGeom>
            <a:solidFill>
              <a:schemeClr val="bg2"/>
            </a:solidFill>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defTabSz="731491">
                <a:defRPr/>
              </a:pPr>
              <a:r>
                <a:rPr lang="en-US" sz="1920" b="1" dirty="0">
                  <a:solidFill>
                    <a:srgbClr val="9FFCEA"/>
                  </a:solidFill>
                  <a:latin typeface="+mn-lt"/>
                  <a:cs typeface="Amazon Ember Display" panose="020F0603020204020204" pitchFamily="34" charset="0"/>
                </a:rPr>
                <a:t>OUTCOME</a:t>
              </a:r>
            </a:p>
          </p:txBody>
        </p:sp>
      </p:grpSp>
      <p:sp>
        <p:nvSpPr>
          <p:cNvPr id="20" name="Picture Placeholder 10">
            <a:extLst>
              <a:ext uri="{FF2B5EF4-FFF2-40B4-BE49-F238E27FC236}">
                <a16:creationId xmlns:a16="http://schemas.microsoft.com/office/drawing/2014/main" id="{115A77D5-E679-4E51-8948-24761394B08E}"/>
              </a:ext>
            </a:extLst>
          </p:cNvPr>
          <p:cNvSpPr>
            <a:spLocks noGrp="1"/>
          </p:cNvSpPr>
          <p:nvPr>
            <p:ph type="pic" sz="quarter" idx="20" hasCustomPrompt="1"/>
          </p:nvPr>
        </p:nvSpPr>
        <p:spPr>
          <a:xfrm>
            <a:off x="11069641" y="454144"/>
            <a:ext cx="2560320" cy="576157"/>
          </a:xfrm>
        </p:spPr>
        <p:txBody>
          <a:bodyPr anchor="ctr"/>
          <a:lstStyle>
            <a:lvl1pPr marL="0" indent="0" algn="ctr">
              <a:buNone/>
              <a:defRPr>
                <a:solidFill>
                  <a:schemeClr val="bg2"/>
                </a:solidFill>
              </a:defRPr>
            </a:lvl1pPr>
          </a:lstStyle>
          <a:p>
            <a:r>
              <a:rPr lang="en-US" dirty="0"/>
              <a:t>Logo</a:t>
            </a:r>
          </a:p>
        </p:txBody>
      </p:sp>
      <p:sp>
        <p:nvSpPr>
          <p:cNvPr id="21" name="Text Placeholder 24">
            <a:extLst>
              <a:ext uri="{FF2B5EF4-FFF2-40B4-BE49-F238E27FC236}">
                <a16:creationId xmlns:a16="http://schemas.microsoft.com/office/drawing/2014/main" id="{4660B461-9F4A-41FD-9EE3-AF30EEC60B2D}"/>
              </a:ext>
            </a:extLst>
          </p:cNvPr>
          <p:cNvSpPr>
            <a:spLocks noGrp="1"/>
          </p:cNvSpPr>
          <p:nvPr>
            <p:ph type="body" sz="quarter" idx="16" hasCustomPrompt="1"/>
          </p:nvPr>
        </p:nvSpPr>
        <p:spPr>
          <a:xfrm>
            <a:off x="980549" y="2376213"/>
            <a:ext cx="3702688" cy="1947328"/>
          </a:xfrm>
        </p:spPr>
        <p:txBody>
          <a:bodyPr/>
          <a:lstStyle>
            <a:lvl1pPr marL="0" marR="0" indent="0" algn="l" defTabSz="1097280" rtl="0" eaLnBrk="1" fontAlgn="auto" latinLnBrk="0" hangingPunct="1">
              <a:lnSpc>
                <a:spcPct val="90000"/>
              </a:lnSpc>
              <a:spcBef>
                <a:spcPts val="0"/>
              </a:spcBef>
              <a:spcAft>
                <a:spcPts val="1440"/>
              </a:spcAft>
              <a:buClrTx/>
              <a:buSzPct val="90000"/>
              <a:buFont typeface="Arial" panose="020B0604020202020204" pitchFamily="34" charset="0"/>
              <a:buNone/>
              <a:tabLst/>
              <a:defRPr sz="2160"/>
            </a:lvl1pPr>
            <a:lvl2pPr marL="342900" indent="0">
              <a:buNone/>
              <a:defRPr sz="2400"/>
            </a:lvl2pPr>
            <a:lvl3pPr marL="754380" indent="0">
              <a:buNone/>
              <a:defRPr sz="2400"/>
            </a:lvl3pPr>
            <a:lvl4pPr marL="1030606" indent="0">
              <a:buNone/>
              <a:defRPr sz="2400"/>
            </a:lvl4pPr>
            <a:lvl5pPr marL="1236346" indent="0">
              <a:buNone/>
              <a:defRPr sz="2400"/>
            </a:lvl5pPr>
          </a:lstStyle>
          <a:p>
            <a:pPr marL="0" marR="0" lvl="0" indent="0" algn="l" defTabSz="1097280" rtl="0" eaLnBrk="1" fontAlgn="auto" latinLnBrk="0" hangingPunct="1">
              <a:lnSpc>
                <a:spcPct val="90000"/>
              </a:lnSpc>
              <a:spcBef>
                <a:spcPts val="0"/>
              </a:spcBef>
              <a:spcAft>
                <a:spcPts val="1440"/>
              </a:spcAft>
              <a:buClrTx/>
              <a:buSzPct val="90000"/>
              <a:buFont typeface="Arial" panose="020B0604020202020204" pitchFamily="34" charset="0"/>
              <a:buNone/>
              <a:tabLst/>
              <a:defRPr/>
            </a:pPr>
            <a:r>
              <a:rPr lang="en-US" dirty="0"/>
              <a:t>Customer’s challenge. Should be no more than approximately 50 words.</a:t>
            </a:r>
          </a:p>
          <a:p>
            <a:pPr marL="0" marR="0" lvl="0" indent="0" algn="l" defTabSz="1097280" rtl="0" eaLnBrk="1" fontAlgn="auto" latinLnBrk="0" hangingPunct="1">
              <a:lnSpc>
                <a:spcPct val="90000"/>
              </a:lnSpc>
              <a:spcBef>
                <a:spcPts val="0"/>
              </a:spcBef>
              <a:spcAft>
                <a:spcPts val="1440"/>
              </a:spcAft>
              <a:buClrTx/>
              <a:buSzPct val="90000"/>
              <a:buFont typeface="Arial" panose="020B0604020202020204" pitchFamily="34" charset="0"/>
              <a:buNone/>
              <a:tabLst/>
              <a:defRPr/>
            </a:pPr>
            <a:r>
              <a:rPr lang="en-US" dirty="0"/>
              <a:t> </a:t>
            </a:r>
          </a:p>
          <a:p>
            <a:pPr lvl="0"/>
            <a:endParaRPr lang="en-US" dirty="0"/>
          </a:p>
        </p:txBody>
      </p:sp>
      <p:sp>
        <p:nvSpPr>
          <p:cNvPr id="22" name="Text Placeholder 24">
            <a:extLst>
              <a:ext uri="{FF2B5EF4-FFF2-40B4-BE49-F238E27FC236}">
                <a16:creationId xmlns:a16="http://schemas.microsoft.com/office/drawing/2014/main" id="{40E02EC3-FC53-4208-81B5-40B9D7681B42}"/>
              </a:ext>
            </a:extLst>
          </p:cNvPr>
          <p:cNvSpPr>
            <a:spLocks noGrp="1"/>
          </p:cNvSpPr>
          <p:nvPr>
            <p:ph type="body" sz="quarter" idx="21" hasCustomPrompt="1"/>
          </p:nvPr>
        </p:nvSpPr>
        <p:spPr>
          <a:xfrm>
            <a:off x="5498470" y="2371891"/>
            <a:ext cx="8183819" cy="2426049"/>
          </a:xfrm>
        </p:spPr>
        <p:txBody>
          <a:bodyPr/>
          <a:lstStyle>
            <a:lvl1pPr marL="0" marR="0" indent="0" algn="l" defTabSz="1097280" rtl="0" eaLnBrk="1" fontAlgn="auto" latinLnBrk="0" hangingPunct="1">
              <a:lnSpc>
                <a:spcPct val="90000"/>
              </a:lnSpc>
              <a:spcBef>
                <a:spcPts val="0"/>
              </a:spcBef>
              <a:spcAft>
                <a:spcPts val="1440"/>
              </a:spcAft>
              <a:buClrTx/>
              <a:buSzPct val="90000"/>
              <a:buFont typeface="Arial" panose="020B0604020202020204" pitchFamily="34" charset="0"/>
              <a:buNone/>
              <a:tabLst/>
              <a:defRPr sz="2160"/>
            </a:lvl1pPr>
            <a:lvl2pPr marL="342900" indent="0">
              <a:buNone/>
              <a:defRPr sz="2400"/>
            </a:lvl2pPr>
            <a:lvl3pPr marL="754380" indent="0">
              <a:buNone/>
              <a:defRPr sz="2400"/>
            </a:lvl3pPr>
            <a:lvl4pPr marL="1030606" indent="0">
              <a:buNone/>
              <a:defRPr sz="2400"/>
            </a:lvl4pPr>
            <a:lvl5pPr marL="1236346" indent="0">
              <a:buNone/>
              <a:defRPr sz="2400"/>
            </a:lvl5pPr>
          </a:lstStyle>
          <a:p>
            <a:pPr marL="0" marR="0" lvl="0" indent="0" algn="l" defTabSz="1097280" rtl="0" eaLnBrk="1" fontAlgn="auto" latinLnBrk="0" hangingPunct="1">
              <a:lnSpc>
                <a:spcPct val="90000"/>
              </a:lnSpc>
              <a:spcBef>
                <a:spcPts val="0"/>
              </a:spcBef>
              <a:spcAft>
                <a:spcPts val="1440"/>
              </a:spcAft>
              <a:buClrTx/>
              <a:buSzPct val="90000"/>
              <a:buFont typeface="Arial" panose="020B0604020202020204" pitchFamily="34" charset="0"/>
              <a:buNone/>
              <a:tabLst/>
              <a:defRPr/>
            </a:pPr>
            <a:r>
              <a:rPr lang="en-US" dirty="0"/>
              <a:t>How the key services were used to solve the challenge. Should be no more than approximately 70 words. </a:t>
            </a:r>
          </a:p>
          <a:p>
            <a:pPr marL="0" marR="0" lvl="0" indent="0" algn="l" defTabSz="1097280" rtl="0" eaLnBrk="1" fontAlgn="auto" latinLnBrk="0" hangingPunct="1">
              <a:lnSpc>
                <a:spcPct val="90000"/>
              </a:lnSpc>
              <a:spcBef>
                <a:spcPts val="0"/>
              </a:spcBef>
              <a:spcAft>
                <a:spcPts val="1440"/>
              </a:spcAft>
              <a:buClrTx/>
              <a:buSzPct val="90000"/>
              <a:buFont typeface="Arial" panose="020B0604020202020204" pitchFamily="34" charset="0"/>
              <a:buNone/>
              <a:tabLst/>
              <a:defRPr/>
            </a:pPr>
            <a:endParaRPr lang="en-US" dirty="0"/>
          </a:p>
          <a:p>
            <a:pPr marL="0" marR="0" lvl="0" indent="0" algn="l" defTabSz="1097280" rtl="0" eaLnBrk="1" fontAlgn="auto" latinLnBrk="0" hangingPunct="1">
              <a:lnSpc>
                <a:spcPct val="90000"/>
              </a:lnSpc>
              <a:spcBef>
                <a:spcPts val="0"/>
              </a:spcBef>
              <a:spcAft>
                <a:spcPts val="1440"/>
              </a:spcAft>
              <a:buClrTx/>
              <a:buSzPct val="90000"/>
              <a:buFont typeface="Arial" panose="020B0604020202020204" pitchFamily="34" charset="0"/>
              <a:buNone/>
              <a:tabLst/>
              <a:defRPr/>
            </a:pPr>
            <a:endParaRPr lang="en-US" dirty="0"/>
          </a:p>
          <a:p>
            <a:pPr lvl="0"/>
            <a:br>
              <a:rPr lang="en-US" dirty="0"/>
            </a:br>
            <a:endParaRPr lang="en-US" dirty="0"/>
          </a:p>
        </p:txBody>
      </p:sp>
      <p:sp>
        <p:nvSpPr>
          <p:cNvPr id="27" name="Text Placeholder 24">
            <a:extLst>
              <a:ext uri="{FF2B5EF4-FFF2-40B4-BE49-F238E27FC236}">
                <a16:creationId xmlns:a16="http://schemas.microsoft.com/office/drawing/2014/main" id="{35746EB9-4035-45FD-9CBB-964224E3296A}"/>
              </a:ext>
            </a:extLst>
          </p:cNvPr>
          <p:cNvSpPr>
            <a:spLocks noGrp="1"/>
          </p:cNvSpPr>
          <p:nvPr>
            <p:ph type="body" sz="quarter" idx="15" hasCustomPrompt="1"/>
          </p:nvPr>
        </p:nvSpPr>
        <p:spPr>
          <a:xfrm>
            <a:off x="5498470" y="5262004"/>
            <a:ext cx="8183819" cy="1008276"/>
          </a:xfrm>
        </p:spPr>
        <p:txBody>
          <a:bodyPr/>
          <a:lstStyle>
            <a:lvl1pPr marL="342900" indent="-342900">
              <a:buClr>
                <a:srgbClr val="9FFCEA"/>
              </a:buClr>
              <a:buFont typeface="Wingdings" panose="05000000000000000000" pitchFamily="2" charset="2"/>
              <a:buChar char="ü"/>
              <a:defRPr sz="2160"/>
            </a:lvl1pPr>
            <a:lvl2pPr marL="342900" indent="0">
              <a:buNone/>
              <a:defRPr sz="2400"/>
            </a:lvl2pPr>
            <a:lvl3pPr marL="754380" indent="0">
              <a:buNone/>
              <a:defRPr sz="2400"/>
            </a:lvl3pPr>
            <a:lvl4pPr marL="1030606" indent="0">
              <a:buNone/>
              <a:defRPr sz="2400"/>
            </a:lvl4pPr>
            <a:lvl5pPr marL="1236346" indent="0">
              <a:buNone/>
              <a:defRPr sz="2400"/>
            </a:lvl5pPr>
          </a:lstStyle>
          <a:p>
            <a:pPr lvl="0"/>
            <a:r>
              <a:rPr lang="en-US" dirty="0"/>
              <a:t>Include outcome and key takeaways using this checkmark bullet format. If you have multiple short bullets, you can use two columns.</a:t>
            </a:r>
          </a:p>
        </p:txBody>
      </p:sp>
    </p:spTree>
    <p:extLst>
      <p:ext uri="{BB962C8B-B14F-4D97-AF65-F5344CB8AC3E}">
        <p14:creationId xmlns:p14="http://schemas.microsoft.com/office/powerpoint/2010/main" val="3537422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ustomer: Gray Boxes">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B911C80-60EA-4110-8F37-664D472B1A2A}"/>
              </a:ext>
            </a:extLst>
          </p:cNvPr>
          <p:cNvSpPr/>
          <p:nvPr userDrawn="1"/>
        </p:nvSpPr>
        <p:spPr>
          <a:xfrm>
            <a:off x="5389165" y="4767065"/>
            <a:ext cx="8509714" cy="2277761"/>
          </a:xfrm>
          <a:prstGeom prst="rect">
            <a:avLst/>
          </a:prstGeom>
          <a:blipFill dpi="0" rotWithShape="1">
            <a:blip r:embed="rId2">
              <a:alphaModFix amt="10000"/>
            </a:blip>
            <a:srcRect/>
            <a:tile tx="0" ty="0" sx="100000" sy="100000" flip="none" algn="tl"/>
          </a:blipFill>
          <a:ln>
            <a:noFill/>
          </a:ln>
          <a:effectLst>
            <a:outerShdw blurRad="63500" sx="101000" sy="101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864" tIns="54864" rIns="54864" rtlCol="0" anchor="ctr"/>
          <a:lstStyle/>
          <a:p>
            <a:pPr algn="ctr"/>
            <a:endParaRPr lang="en-US" sz="3456" dirty="0">
              <a:solidFill>
                <a:schemeClr val="bg1"/>
              </a:solidFill>
            </a:endParaRPr>
          </a:p>
        </p:txBody>
      </p:sp>
      <p:sp>
        <p:nvSpPr>
          <p:cNvPr id="28" name="Rectangle 27">
            <a:extLst>
              <a:ext uri="{FF2B5EF4-FFF2-40B4-BE49-F238E27FC236}">
                <a16:creationId xmlns:a16="http://schemas.microsoft.com/office/drawing/2014/main" id="{06A3FFD6-4CDB-4E32-87DA-5751F3E6F7DA}"/>
              </a:ext>
            </a:extLst>
          </p:cNvPr>
          <p:cNvSpPr/>
          <p:nvPr userDrawn="1"/>
        </p:nvSpPr>
        <p:spPr>
          <a:xfrm>
            <a:off x="5389166" y="1928731"/>
            <a:ext cx="8509714" cy="2728272"/>
          </a:xfrm>
          <a:prstGeom prst="rect">
            <a:avLst/>
          </a:prstGeom>
          <a:blipFill dpi="0" rotWithShape="1">
            <a:blip r:embed="rId2">
              <a:alphaModFix amt="10000"/>
            </a:blip>
            <a:srcRect/>
            <a:tile tx="0" ty="0" sx="100000" sy="100000" flip="none" algn="tl"/>
          </a:blipFill>
          <a:ln>
            <a:noFill/>
          </a:ln>
          <a:effectLst>
            <a:outerShdw blurRad="63500" sx="101000" sy="101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864" tIns="54864" rIns="54864" rtlCol="0" anchor="ctr"/>
          <a:lstStyle/>
          <a:p>
            <a:pPr algn="ctr"/>
            <a:endParaRPr lang="en-US" sz="3456" dirty="0">
              <a:solidFill>
                <a:schemeClr val="bg1"/>
              </a:solidFill>
            </a:endParaRPr>
          </a:p>
        </p:txBody>
      </p:sp>
      <p:sp>
        <p:nvSpPr>
          <p:cNvPr id="26" name="Rectangle 25">
            <a:extLst>
              <a:ext uri="{FF2B5EF4-FFF2-40B4-BE49-F238E27FC236}">
                <a16:creationId xmlns:a16="http://schemas.microsoft.com/office/drawing/2014/main" id="{9DDC6C42-D9B0-4EEF-B5CC-DF083A80ADCE}"/>
              </a:ext>
            </a:extLst>
          </p:cNvPr>
          <p:cNvSpPr/>
          <p:nvPr userDrawn="1"/>
        </p:nvSpPr>
        <p:spPr>
          <a:xfrm>
            <a:off x="731519" y="1906646"/>
            <a:ext cx="4370267" cy="5138180"/>
          </a:xfrm>
          <a:prstGeom prst="rect">
            <a:avLst/>
          </a:prstGeom>
          <a:blipFill dpi="0" rotWithShape="1">
            <a:blip r:embed="rId2">
              <a:alphaModFix amt="10000"/>
            </a:blip>
            <a:srcRect/>
            <a:tile tx="0" ty="0" sx="100000" sy="100000" flip="none" algn="tl"/>
          </a:blipFill>
          <a:ln>
            <a:noFill/>
          </a:ln>
          <a:effectLst>
            <a:outerShdw blurRad="63500" sx="101000" sy="101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864" tIns="54864" rIns="54864" rtlCol="0" anchor="ctr"/>
          <a:lstStyle/>
          <a:p>
            <a:pPr algn="ctr"/>
            <a:endParaRPr lang="en-US" sz="3456" dirty="0">
              <a:solidFill>
                <a:schemeClr val="bg1"/>
              </a:solidFill>
            </a:endParaRPr>
          </a:p>
        </p:txBody>
      </p:sp>
      <p:sp>
        <p:nvSpPr>
          <p:cNvPr id="3" name="Date Placeholder 2">
            <a:extLst>
              <a:ext uri="{FF2B5EF4-FFF2-40B4-BE49-F238E27FC236}">
                <a16:creationId xmlns:a16="http://schemas.microsoft.com/office/drawing/2014/main" id="{60180403-5CF2-408B-826A-30FCEDEDC533}"/>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A8242A1C-DC6C-4F4E-A4D2-1391462B728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5DFBDF6-DDEB-4C08-9BF4-CA489631B2DD}"/>
              </a:ext>
            </a:extLst>
          </p:cNvPr>
          <p:cNvSpPr>
            <a:spLocks noGrp="1"/>
          </p:cNvSpPr>
          <p:nvPr>
            <p:ph type="sldNum" sz="quarter" idx="12"/>
          </p:nvPr>
        </p:nvSpPr>
        <p:spPr/>
        <p:txBody>
          <a:bodyPr/>
          <a:lstStyle/>
          <a:p>
            <a:fld id="{EB4B8DE2-A4E8-46E4-8BBF-D75455EFF32C}" type="slidenum">
              <a:rPr lang="en-US" smtClean="0"/>
              <a:pPr/>
              <a:t>‹#›</a:t>
            </a:fld>
            <a:endParaRPr lang="en-US" dirty="0"/>
          </a:p>
        </p:txBody>
      </p:sp>
      <p:sp>
        <p:nvSpPr>
          <p:cNvPr id="6" name="Rectangle 5">
            <a:extLst>
              <a:ext uri="{FF2B5EF4-FFF2-40B4-BE49-F238E27FC236}">
                <a16:creationId xmlns:a16="http://schemas.microsoft.com/office/drawing/2014/main" id="{9C8012F1-51E5-4312-8440-7D8ECBEAB4B8}"/>
              </a:ext>
            </a:extLst>
          </p:cNvPr>
          <p:cNvSpPr/>
          <p:nvPr userDrawn="1"/>
        </p:nvSpPr>
        <p:spPr>
          <a:xfrm>
            <a:off x="10840209" y="2"/>
            <a:ext cx="3058672" cy="14456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rtlCol="0" anchor="ctr"/>
          <a:lstStyle/>
          <a:p>
            <a:pPr algn="ctr"/>
            <a:endParaRPr lang="en-US" sz="3456" dirty="0">
              <a:solidFill>
                <a:schemeClr val="bg1"/>
              </a:solidFill>
            </a:endParaRPr>
          </a:p>
        </p:txBody>
      </p:sp>
      <p:sp>
        <p:nvSpPr>
          <p:cNvPr id="7" name="Date Placeholder 2">
            <a:extLst>
              <a:ext uri="{FF2B5EF4-FFF2-40B4-BE49-F238E27FC236}">
                <a16:creationId xmlns:a16="http://schemas.microsoft.com/office/drawing/2014/main" id="{D00F0C44-30BF-4047-AE0B-E1BEBFA2C076}"/>
              </a:ext>
            </a:extLst>
          </p:cNvPr>
          <p:cNvSpPr txBox="1">
            <a:spLocks/>
          </p:cNvSpPr>
          <p:nvPr userDrawn="1"/>
        </p:nvSpPr>
        <p:spPr>
          <a:xfrm>
            <a:off x="1005840" y="8343901"/>
            <a:ext cx="3291840" cy="438150"/>
          </a:xfrm>
          <a:prstGeom prst="rect">
            <a:avLst/>
          </a:prstGeom>
        </p:spPr>
        <p:txBody>
          <a:bodyPr vert="horz" lIns="109728" tIns="54864" rIns="109728" bIns="54864"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15C29CE-3041-7140-9BA9-DCB3249F163A}" type="datetime1">
              <a:rPr lang="en-US" sz="1080" smtClean="0"/>
              <a:pPr/>
              <a:t>5/21/24</a:t>
            </a:fld>
            <a:endParaRPr lang="en-US" sz="1080" dirty="0"/>
          </a:p>
        </p:txBody>
      </p:sp>
      <p:sp>
        <p:nvSpPr>
          <p:cNvPr id="11" name="TextBox 10">
            <a:extLst>
              <a:ext uri="{FF2B5EF4-FFF2-40B4-BE49-F238E27FC236}">
                <a16:creationId xmlns:a16="http://schemas.microsoft.com/office/drawing/2014/main" id="{2DC5990F-E094-4F88-A844-9881CBBE5BF7}"/>
              </a:ext>
            </a:extLst>
          </p:cNvPr>
          <p:cNvSpPr txBox="1"/>
          <p:nvPr/>
        </p:nvSpPr>
        <p:spPr>
          <a:xfrm>
            <a:off x="890377" y="1954564"/>
            <a:ext cx="2736371" cy="364433"/>
          </a:xfrm>
          <a:prstGeom prst="rect">
            <a:avLst/>
          </a:prstGeom>
          <a:noFill/>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l" defTabSz="731491">
              <a:defRPr/>
            </a:pPr>
            <a:r>
              <a:rPr lang="en-US" sz="2400" b="1" dirty="0">
                <a:solidFill>
                  <a:schemeClr val="accent1"/>
                </a:solidFill>
                <a:latin typeface="+mn-lt"/>
                <a:cs typeface="Amazon Ember Display" panose="020F0603020204020204" pitchFamily="34" charset="0"/>
              </a:rPr>
              <a:t>CHALLENGE</a:t>
            </a:r>
          </a:p>
        </p:txBody>
      </p:sp>
      <p:sp>
        <p:nvSpPr>
          <p:cNvPr id="12" name="Title 8">
            <a:extLst>
              <a:ext uri="{FF2B5EF4-FFF2-40B4-BE49-F238E27FC236}">
                <a16:creationId xmlns:a16="http://schemas.microsoft.com/office/drawing/2014/main" id="{6C762A47-D515-4FB5-80C0-561DC57E0A6F}"/>
              </a:ext>
            </a:extLst>
          </p:cNvPr>
          <p:cNvSpPr>
            <a:spLocks noGrp="1"/>
          </p:cNvSpPr>
          <p:nvPr>
            <p:ph type="title" hasCustomPrompt="1"/>
          </p:nvPr>
        </p:nvSpPr>
        <p:spPr>
          <a:xfrm>
            <a:off x="731521" y="446883"/>
            <a:ext cx="9475470" cy="642637"/>
          </a:xfrm>
        </p:spPr>
        <p:txBody>
          <a:bodyPr/>
          <a:lstStyle>
            <a:lvl1pPr>
              <a:defRPr/>
            </a:lvl1pPr>
          </a:lstStyle>
          <a:p>
            <a:r>
              <a:rPr lang="en-US" dirty="0"/>
              <a:t>Customer name and the outcome</a:t>
            </a:r>
          </a:p>
        </p:txBody>
      </p:sp>
      <p:sp>
        <p:nvSpPr>
          <p:cNvPr id="15" name="TextBox 14">
            <a:extLst>
              <a:ext uri="{FF2B5EF4-FFF2-40B4-BE49-F238E27FC236}">
                <a16:creationId xmlns:a16="http://schemas.microsoft.com/office/drawing/2014/main" id="{F511D558-03C7-4912-A823-02DFC198372E}"/>
              </a:ext>
            </a:extLst>
          </p:cNvPr>
          <p:cNvSpPr txBox="1"/>
          <p:nvPr/>
        </p:nvSpPr>
        <p:spPr>
          <a:xfrm>
            <a:off x="5505095" y="1965145"/>
            <a:ext cx="4633478" cy="338611"/>
          </a:xfrm>
          <a:prstGeom prst="rect">
            <a:avLst/>
          </a:prstGeom>
          <a:noFill/>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l" defTabSz="731491">
              <a:defRPr/>
            </a:pPr>
            <a:r>
              <a:rPr lang="en-US" sz="2400" b="1" dirty="0">
                <a:solidFill>
                  <a:srgbClr val="FF9900"/>
                </a:solidFill>
                <a:latin typeface="+mn-lt"/>
                <a:cs typeface="Amazon Ember Display" panose="020F0603020204020204" pitchFamily="34" charset="0"/>
              </a:rPr>
              <a:t>SOLUTION</a:t>
            </a:r>
          </a:p>
        </p:txBody>
      </p:sp>
      <p:sp>
        <p:nvSpPr>
          <p:cNvPr id="18" name="TextBox 17">
            <a:extLst>
              <a:ext uri="{FF2B5EF4-FFF2-40B4-BE49-F238E27FC236}">
                <a16:creationId xmlns:a16="http://schemas.microsoft.com/office/drawing/2014/main" id="{99556907-A82B-46A5-B4D8-730EA2E3B0F1}"/>
              </a:ext>
            </a:extLst>
          </p:cNvPr>
          <p:cNvSpPr txBox="1"/>
          <p:nvPr/>
        </p:nvSpPr>
        <p:spPr>
          <a:xfrm>
            <a:off x="5497475" y="4824476"/>
            <a:ext cx="4792478" cy="380940"/>
          </a:xfrm>
          <a:prstGeom prst="rect">
            <a:avLst/>
          </a:prstGeom>
          <a:noFill/>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l" defTabSz="731491">
              <a:defRPr/>
            </a:pPr>
            <a:r>
              <a:rPr lang="en-US" sz="2400" b="1" dirty="0">
                <a:solidFill>
                  <a:srgbClr val="9FFCEA"/>
                </a:solidFill>
                <a:latin typeface="+mn-lt"/>
                <a:cs typeface="Amazon Ember Display" panose="020F0603020204020204" pitchFamily="34" charset="0"/>
              </a:rPr>
              <a:t>OUTCOME</a:t>
            </a:r>
          </a:p>
        </p:txBody>
      </p:sp>
      <p:sp>
        <p:nvSpPr>
          <p:cNvPr id="20" name="Picture Placeholder 10">
            <a:extLst>
              <a:ext uri="{FF2B5EF4-FFF2-40B4-BE49-F238E27FC236}">
                <a16:creationId xmlns:a16="http://schemas.microsoft.com/office/drawing/2014/main" id="{115A77D5-E679-4E51-8948-24761394B08E}"/>
              </a:ext>
            </a:extLst>
          </p:cNvPr>
          <p:cNvSpPr>
            <a:spLocks noGrp="1"/>
          </p:cNvSpPr>
          <p:nvPr>
            <p:ph type="pic" sz="quarter" idx="20" hasCustomPrompt="1"/>
          </p:nvPr>
        </p:nvSpPr>
        <p:spPr>
          <a:xfrm>
            <a:off x="11069641" y="454144"/>
            <a:ext cx="2560320" cy="576157"/>
          </a:xfrm>
        </p:spPr>
        <p:txBody>
          <a:bodyPr anchor="ctr"/>
          <a:lstStyle>
            <a:lvl1pPr marL="0" indent="0" algn="ctr">
              <a:buNone/>
              <a:defRPr>
                <a:solidFill>
                  <a:schemeClr val="bg2"/>
                </a:solidFill>
              </a:defRPr>
            </a:lvl1pPr>
          </a:lstStyle>
          <a:p>
            <a:r>
              <a:rPr lang="en-US" dirty="0"/>
              <a:t>Logo</a:t>
            </a:r>
          </a:p>
        </p:txBody>
      </p:sp>
      <p:sp>
        <p:nvSpPr>
          <p:cNvPr id="21" name="Text Placeholder 24">
            <a:extLst>
              <a:ext uri="{FF2B5EF4-FFF2-40B4-BE49-F238E27FC236}">
                <a16:creationId xmlns:a16="http://schemas.microsoft.com/office/drawing/2014/main" id="{4660B461-9F4A-41FD-9EE3-AF30EEC60B2D}"/>
              </a:ext>
            </a:extLst>
          </p:cNvPr>
          <p:cNvSpPr>
            <a:spLocks noGrp="1"/>
          </p:cNvSpPr>
          <p:nvPr>
            <p:ph type="body" sz="quarter" idx="16" hasCustomPrompt="1"/>
          </p:nvPr>
        </p:nvSpPr>
        <p:spPr>
          <a:xfrm>
            <a:off x="876300" y="2387525"/>
            <a:ext cx="4030980" cy="5777094"/>
          </a:xfrm>
        </p:spPr>
        <p:txBody>
          <a:bodyPr/>
          <a:lstStyle>
            <a:lvl1pPr marL="0" marR="0" indent="0" algn="l" defTabSz="1097280" rtl="0" eaLnBrk="1" fontAlgn="auto" latinLnBrk="0" hangingPunct="1">
              <a:lnSpc>
                <a:spcPct val="90000"/>
              </a:lnSpc>
              <a:spcBef>
                <a:spcPts val="0"/>
              </a:spcBef>
              <a:spcAft>
                <a:spcPts val="1440"/>
              </a:spcAft>
              <a:buClrTx/>
              <a:buSzPct val="90000"/>
              <a:buFont typeface="Arial" panose="020B0604020202020204" pitchFamily="34" charset="0"/>
              <a:buNone/>
              <a:tabLst/>
              <a:defRPr sz="2160"/>
            </a:lvl1pPr>
            <a:lvl2pPr marL="342900" indent="0">
              <a:buNone/>
              <a:defRPr sz="2400"/>
            </a:lvl2pPr>
            <a:lvl3pPr marL="754380" indent="0">
              <a:buNone/>
              <a:defRPr sz="2400"/>
            </a:lvl3pPr>
            <a:lvl4pPr marL="1030606" indent="0">
              <a:buNone/>
              <a:defRPr sz="2400"/>
            </a:lvl4pPr>
            <a:lvl5pPr marL="1236346" indent="0">
              <a:buNone/>
              <a:defRPr sz="2400"/>
            </a:lvl5pPr>
          </a:lstStyle>
          <a:p>
            <a:pPr marL="0" marR="0" lvl="0" indent="0" algn="l" defTabSz="1097280" rtl="0" eaLnBrk="1" fontAlgn="auto" latinLnBrk="0" hangingPunct="1">
              <a:lnSpc>
                <a:spcPct val="90000"/>
              </a:lnSpc>
              <a:spcBef>
                <a:spcPts val="0"/>
              </a:spcBef>
              <a:spcAft>
                <a:spcPts val="1440"/>
              </a:spcAft>
              <a:buClrTx/>
              <a:buSzPct val="90000"/>
              <a:buFont typeface="Arial" panose="020B0604020202020204" pitchFamily="34" charset="0"/>
              <a:buNone/>
              <a:tabLst/>
              <a:defRPr/>
            </a:pPr>
            <a:r>
              <a:rPr lang="en-US" dirty="0"/>
              <a:t>Customer’s challenge. Should be no more than approximately 60 words. </a:t>
            </a:r>
          </a:p>
          <a:p>
            <a:pPr marL="0" marR="0" lvl="0" indent="0" algn="l" defTabSz="1097280" rtl="0" eaLnBrk="1" fontAlgn="auto" latinLnBrk="0" hangingPunct="1">
              <a:lnSpc>
                <a:spcPct val="90000"/>
              </a:lnSpc>
              <a:spcBef>
                <a:spcPts val="0"/>
              </a:spcBef>
              <a:spcAft>
                <a:spcPts val="1440"/>
              </a:spcAft>
              <a:buClrTx/>
              <a:buSzPct val="90000"/>
              <a:buFont typeface="Arial" panose="020B0604020202020204" pitchFamily="34" charset="0"/>
              <a:buNone/>
              <a:tabLst/>
              <a:defRPr/>
            </a:pPr>
            <a:endParaRPr lang="en-US" dirty="0"/>
          </a:p>
          <a:p>
            <a:pPr marL="0" marR="0" lvl="0" indent="0" algn="l" defTabSz="1097280" rtl="0" eaLnBrk="1" fontAlgn="auto" latinLnBrk="0" hangingPunct="1">
              <a:lnSpc>
                <a:spcPct val="90000"/>
              </a:lnSpc>
              <a:spcBef>
                <a:spcPts val="0"/>
              </a:spcBef>
              <a:spcAft>
                <a:spcPts val="1440"/>
              </a:spcAft>
              <a:buClrTx/>
              <a:buSzPct val="90000"/>
              <a:buFont typeface="Arial" panose="020B0604020202020204" pitchFamily="34" charset="0"/>
              <a:buNone/>
              <a:tabLst/>
              <a:defRPr/>
            </a:pPr>
            <a:endParaRPr lang="en-US" dirty="0"/>
          </a:p>
          <a:p>
            <a:pPr marL="0" marR="0" lvl="0" indent="0" algn="l" defTabSz="1097280" rtl="0" eaLnBrk="1" fontAlgn="auto" latinLnBrk="0" hangingPunct="1">
              <a:lnSpc>
                <a:spcPct val="90000"/>
              </a:lnSpc>
              <a:spcBef>
                <a:spcPts val="0"/>
              </a:spcBef>
              <a:spcAft>
                <a:spcPts val="1440"/>
              </a:spcAft>
              <a:buClrTx/>
              <a:buSzPct val="90000"/>
              <a:buFont typeface="Arial" panose="020B0604020202020204" pitchFamily="34" charset="0"/>
              <a:buNone/>
              <a:tabLst/>
              <a:defRPr/>
            </a:pPr>
            <a:endParaRPr lang="en-US" dirty="0"/>
          </a:p>
          <a:p>
            <a:pPr marL="0" marR="0" lvl="0" indent="0" algn="l" defTabSz="1097280" rtl="0" eaLnBrk="1" fontAlgn="auto" latinLnBrk="0" hangingPunct="1">
              <a:lnSpc>
                <a:spcPct val="90000"/>
              </a:lnSpc>
              <a:spcBef>
                <a:spcPts val="0"/>
              </a:spcBef>
              <a:spcAft>
                <a:spcPts val="1440"/>
              </a:spcAft>
              <a:buClrTx/>
              <a:buSzPct val="90000"/>
              <a:buFont typeface="Arial" panose="020B0604020202020204" pitchFamily="34" charset="0"/>
              <a:buNone/>
              <a:tabLst/>
              <a:defRPr/>
            </a:pPr>
            <a:endParaRPr lang="en-US" dirty="0"/>
          </a:p>
          <a:p>
            <a:pPr marL="0" marR="0" lvl="0" indent="0" algn="l" defTabSz="1097280" rtl="0" eaLnBrk="1" fontAlgn="auto" latinLnBrk="0" hangingPunct="1">
              <a:lnSpc>
                <a:spcPct val="90000"/>
              </a:lnSpc>
              <a:spcBef>
                <a:spcPts val="0"/>
              </a:spcBef>
              <a:spcAft>
                <a:spcPts val="1440"/>
              </a:spcAft>
              <a:buClrTx/>
              <a:buSzPct val="90000"/>
              <a:buFont typeface="Arial" panose="020B0604020202020204" pitchFamily="34" charset="0"/>
              <a:buNone/>
              <a:tabLst/>
              <a:defRPr/>
            </a:pPr>
            <a:endParaRPr lang="en-US" dirty="0"/>
          </a:p>
          <a:p>
            <a:pPr marL="0" marR="0" lvl="0" indent="0" algn="l" defTabSz="1097280" rtl="0" eaLnBrk="1" fontAlgn="auto" latinLnBrk="0" hangingPunct="1">
              <a:lnSpc>
                <a:spcPct val="90000"/>
              </a:lnSpc>
              <a:spcBef>
                <a:spcPts val="0"/>
              </a:spcBef>
              <a:spcAft>
                <a:spcPts val="1440"/>
              </a:spcAft>
              <a:buClrTx/>
              <a:buSzPct val="90000"/>
              <a:buFont typeface="Arial" panose="020B0604020202020204" pitchFamily="34" charset="0"/>
              <a:buNone/>
              <a:tabLst/>
              <a:defRPr/>
            </a:pPr>
            <a:endParaRPr lang="en-US" dirty="0"/>
          </a:p>
          <a:p>
            <a:pPr marL="0" marR="0" lvl="0" indent="0" algn="l" defTabSz="1097280" rtl="0" eaLnBrk="1" fontAlgn="auto" latinLnBrk="0" hangingPunct="1">
              <a:lnSpc>
                <a:spcPct val="90000"/>
              </a:lnSpc>
              <a:spcBef>
                <a:spcPts val="0"/>
              </a:spcBef>
              <a:spcAft>
                <a:spcPts val="1440"/>
              </a:spcAft>
              <a:buClrTx/>
              <a:buSzPct val="90000"/>
              <a:buFont typeface="Arial" panose="020B0604020202020204" pitchFamily="34" charset="0"/>
              <a:buNone/>
              <a:tabLst/>
              <a:defRPr/>
            </a:pPr>
            <a:endParaRPr lang="en-US" dirty="0"/>
          </a:p>
          <a:p>
            <a:pPr marL="0" marR="0" lvl="0" indent="0" algn="l" defTabSz="1097280" rtl="0" eaLnBrk="1" fontAlgn="auto" latinLnBrk="0" hangingPunct="1">
              <a:lnSpc>
                <a:spcPct val="90000"/>
              </a:lnSpc>
              <a:spcBef>
                <a:spcPts val="0"/>
              </a:spcBef>
              <a:spcAft>
                <a:spcPts val="1440"/>
              </a:spcAft>
              <a:buClrTx/>
              <a:buSzPct val="90000"/>
              <a:buFont typeface="Arial" panose="020B0604020202020204" pitchFamily="34" charset="0"/>
              <a:buNone/>
              <a:tabLst/>
              <a:defRPr/>
            </a:pPr>
            <a:endParaRPr lang="en-US" dirty="0"/>
          </a:p>
          <a:p>
            <a:pPr marL="0" marR="0" lvl="0" indent="0" algn="l" defTabSz="1097280" rtl="0" eaLnBrk="1" fontAlgn="auto" latinLnBrk="0" hangingPunct="1">
              <a:lnSpc>
                <a:spcPct val="90000"/>
              </a:lnSpc>
              <a:spcBef>
                <a:spcPts val="0"/>
              </a:spcBef>
              <a:spcAft>
                <a:spcPts val="1440"/>
              </a:spcAft>
              <a:buClrTx/>
              <a:buSzPct val="90000"/>
              <a:buFont typeface="Arial" panose="020B0604020202020204" pitchFamily="34" charset="0"/>
              <a:buNone/>
              <a:tabLst/>
              <a:defRPr/>
            </a:pPr>
            <a:r>
              <a:rPr lang="en-US" dirty="0"/>
              <a:t> </a:t>
            </a:r>
          </a:p>
          <a:p>
            <a:pPr lvl="0"/>
            <a:endParaRPr lang="en-US" dirty="0"/>
          </a:p>
        </p:txBody>
      </p:sp>
      <p:sp>
        <p:nvSpPr>
          <p:cNvPr id="22" name="Text Placeholder 24">
            <a:extLst>
              <a:ext uri="{FF2B5EF4-FFF2-40B4-BE49-F238E27FC236}">
                <a16:creationId xmlns:a16="http://schemas.microsoft.com/office/drawing/2014/main" id="{40E02EC3-FC53-4208-81B5-40B9D7681B42}"/>
              </a:ext>
            </a:extLst>
          </p:cNvPr>
          <p:cNvSpPr>
            <a:spLocks noGrp="1"/>
          </p:cNvSpPr>
          <p:nvPr>
            <p:ph type="body" sz="quarter" idx="21" hasCustomPrompt="1"/>
          </p:nvPr>
        </p:nvSpPr>
        <p:spPr>
          <a:xfrm>
            <a:off x="5498470" y="2383202"/>
            <a:ext cx="8183819" cy="1468607"/>
          </a:xfrm>
        </p:spPr>
        <p:txBody>
          <a:bodyPr/>
          <a:lstStyle>
            <a:lvl1pPr marL="0" marR="0" indent="0" algn="l" defTabSz="1097280" rtl="0" eaLnBrk="1" fontAlgn="auto" latinLnBrk="0" hangingPunct="1">
              <a:lnSpc>
                <a:spcPct val="90000"/>
              </a:lnSpc>
              <a:spcBef>
                <a:spcPts val="0"/>
              </a:spcBef>
              <a:spcAft>
                <a:spcPts val="1440"/>
              </a:spcAft>
              <a:buClrTx/>
              <a:buSzPct val="90000"/>
              <a:buFont typeface="Arial" panose="020B0604020202020204" pitchFamily="34" charset="0"/>
              <a:buNone/>
              <a:tabLst/>
              <a:defRPr sz="2160"/>
            </a:lvl1pPr>
            <a:lvl2pPr marL="342900" indent="0">
              <a:buNone/>
              <a:defRPr sz="2400"/>
            </a:lvl2pPr>
            <a:lvl3pPr marL="754380" indent="0">
              <a:buNone/>
              <a:defRPr sz="2400"/>
            </a:lvl3pPr>
            <a:lvl4pPr marL="1030606" indent="0">
              <a:buNone/>
              <a:defRPr sz="2400"/>
            </a:lvl4pPr>
            <a:lvl5pPr marL="1236346" indent="0">
              <a:buNone/>
              <a:defRPr sz="2400"/>
            </a:lvl5pPr>
          </a:lstStyle>
          <a:p>
            <a:pPr marL="0" marR="0" lvl="0" indent="0" algn="l" defTabSz="1097280" rtl="0" eaLnBrk="1" fontAlgn="auto" latinLnBrk="0" hangingPunct="1">
              <a:lnSpc>
                <a:spcPct val="90000"/>
              </a:lnSpc>
              <a:spcBef>
                <a:spcPts val="0"/>
              </a:spcBef>
              <a:spcAft>
                <a:spcPts val="1440"/>
              </a:spcAft>
              <a:buClrTx/>
              <a:buSzPct val="90000"/>
              <a:buFont typeface="Arial" panose="020B0604020202020204" pitchFamily="34" charset="0"/>
              <a:buNone/>
              <a:tabLst/>
              <a:defRPr/>
            </a:pPr>
            <a:r>
              <a:rPr lang="en-US" dirty="0"/>
              <a:t>How the key services were used to solve the challenge. Should be no more than approximately 70 words.</a:t>
            </a:r>
          </a:p>
          <a:p>
            <a:pPr lvl="0"/>
            <a:br>
              <a:rPr lang="en-US" dirty="0"/>
            </a:br>
            <a:endParaRPr lang="en-US" dirty="0"/>
          </a:p>
        </p:txBody>
      </p:sp>
      <p:sp>
        <p:nvSpPr>
          <p:cNvPr id="27" name="Text Placeholder 24">
            <a:extLst>
              <a:ext uri="{FF2B5EF4-FFF2-40B4-BE49-F238E27FC236}">
                <a16:creationId xmlns:a16="http://schemas.microsoft.com/office/drawing/2014/main" id="{35746EB9-4035-45FD-9CBB-964224E3296A}"/>
              </a:ext>
            </a:extLst>
          </p:cNvPr>
          <p:cNvSpPr>
            <a:spLocks noGrp="1"/>
          </p:cNvSpPr>
          <p:nvPr>
            <p:ph type="body" sz="quarter" idx="15" hasCustomPrompt="1"/>
          </p:nvPr>
        </p:nvSpPr>
        <p:spPr>
          <a:xfrm>
            <a:off x="5498470" y="5273315"/>
            <a:ext cx="8183819" cy="1008276"/>
          </a:xfrm>
        </p:spPr>
        <p:txBody>
          <a:bodyPr/>
          <a:lstStyle>
            <a:lvl1pPr marL="342900" indent="-342900">
              <a:buClr>
                <a:srgbClr val="9FFCEA"/>
              </a:buClr>
              <a:buFont typeface="Wingdings" panose="05000000000000000000" pitchFamily="2" charset="2"/>
              <a:buChar char="ü"/>
              <a:defRPr sz="2160"/>
            </a:lvl1pPr>
            <a:lvl2pPr marL="342900" indent="0">
              <a:buNone/>
              <a:defRPr sz="2400"/>
            </a:lvl2pPr>
            <a:lvl3pPr marL="754380" indent="0">
              <a:buNone/>
              <a:defRPr sz="2400"/>
            </a:lvl3pPr>
            <a:lvl4pPr marL="1030606" indent="0">
              <a:buNone/>
              <a:defRPr sz="2400"/>
            </a:lvl4pPr>
            <a:lvl5pPr marL="1236346" indent="0">
              <a:buNone/>
              <a:defRPr sz="2400"/>
            </a:lvl5pPr>
          </a:lstStyle>
          <a:p>
            <a:pPr lvl="0"/>
            <a:r>
              <a:rPr lang="en-US" dirty="0"/>
              <a:t>Include outcome and key takeaways using this checkmark bullet format. If you have multiple short bullets, you can use two columns.</a:t>
            </a:r>
          </a:p>
        </p:txBody>
      </p:sp>
    </p:spTree>
    <p:extLst>
      <p:ext uri="{BB962C8B-B14F-4D97-AF65-F5344CB8AC3E}">
        <p14:creationId xmlns:p14="http://schemas.microsoft.com/office/powerpoint/2010/main" val="1591440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60">
          <p15:clr>
            <a:srgbClr val="FBAE40"/>
          </p15:clr>
        </p15:guide>
        <p15:guide id="2" pos="288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ustomer: Arrow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EF990-9C8E-4EEC-8517-2EFD5C31AEBF}"/>
              </a:ext>
            </a:extLst>
          </p:cNvPr>
          <p:cNvSpPr>
            <a:spLocks noGrp="1"/>
          </p:cNvSpPr>
          <p:nvPr>
            <p:ph type="title" hasCustomPrompt="1"/>
          </p:nvPr>
        </p:nvSpPr>
        <p:spPr/>
        <p:txBody>
          <a:bodyPr/>
          <a:lstStyle>
            <a:lvl1pPr>
              <a:defRPr/>
            </a:lvl1pPr>
          </a:lstStyle>
          <a:p>
            <a:r>
              <a:rPr lang="en-US" dirty="0"/>
              <a:t>Customer name and the outcome</a:t>
            </a:r>
          </a:p>
        </p:txBody>
      </p:sp>
      <p:sp>
        <p:nvSpPr>
          <p:cNvPr id="3" name="Date Placeholder 2">
            <a:extLst>
              <a:ext uri="{FF2B5EF4-FFF2-40B4-BE49-F238E27FC236}">
                <a16:creationId xmlns:a16="http://schemas.microsoft.com/office/drawing/2014/main" id="{57F486B1-28FC-487F-BF90-3C2162D871FD}"/>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0DD1FFCD-1A2A-4088-BE20-A6D1D37D84A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578A2D5-7AB0-4615-9E3D-74F06C3264DE}"/>
              </a:ext>
            </a:extLst>
          </p:cNvPr>
          <p:cNvSpPr>
            <a:spLocks noGrp="1"/>
          </p:cNvSpPr>
          <p:nvPr>
            <p:ph type="sldNum" sz="quarter" idx="12"/>
          </p:nvPr>
        </p:nvSpPr>
        <p:spPr/>
        <p:txBody>
          <a:bodyPr/>
          <a:lstStyle/>
          <a:p>
            <a:fld id="{EB4B8DE2-A4E8-46E4-8BBF-D75455EFF32C}" type="slidenum">
              <a:rPr lang="en-US" smtClean="0"/>
              <a:pPr/>
              <a:t>‹#›</a:t>
            </a:fld>
            <a:endParaRPr lang="en-US" dirty="0"/>
          </a:p>
        </p:txBody>
      </p:sp>
      <p:sp>
        <p:nvSpPr>
          <p:cNvPr id="8" name="Rectangle 7">
            <a:extLst>
              <a:ext uri="{FF2B5EF4-FFF2-40B4-BE49-F238E27FC236}">
                <a16:creationId xmlns:a16="http://schemas.microsoft.com/office/drawing/2014/main" id="{6475ED2A-8C04-4285-BA00-CBCCE5D11C1E}"/>
              </a:ext>
            </a:extLst>
          </p:cNvPr>
          <p:cNvSpPr/>
          <p:nvPr userDrawn="1"/>
        </p:nvSpPr>
        <p:spPr>
          <a:xfrm>
            <a:off x="5774912" y="1625192"/>
            <a:ext cx="3083357" cy="5767008"/>
          </a:xfrm>
          <a:prstGeom prst="rect">
            <a:avLst/>
          </a:prstGeom>
          <a:solidFill>
            <a:srgbClr val="FF9900"/>
          </a:solidFill>
          <a:ln w="9525">
            <a:solidFill>
              <a:schemeClr val="accent3"/>
            </a:solidFill>
          </a:ln>
        </p:spPr>
        <p:style>
          <a:lnRef idx="2">
            <a:schemeClr val="accent4">
              <a:shade val="50000"/>
            </a:schemeClr>
          </a:lnRef>
          <a:fillRef idx="1">
            <a:schemeClr val="accent4"/>
          </a:fillRef>
          <a:effectRef idx="0">
            <a:schemeClr val="accent4"/>
          </a:effectRef>
          <a:fontRef idx="minor">
            <a:schemeClr val="lt1"/>
          </a:fontRef>
        </p:style>
        <p:txBody>
          <a:bodyPr lIns="219456" tIns="54864" rIns="219456" rtlCol="0" anchor="ctr"/>
          <a:lstStyle/>
          <a:p>
            <a:pPr algn="ctr"/>
            <a:endParaRPr lang="en-US" sz="3456" dirty="0">
              <a:solidFill>
                <a:schemeClr val="bg1"/>
              </a:solidFill>
            </a:endParaRPr>
          </a:p>
        </p:txBody>
      </p:sp>
      <p:sp>
        <p:nvSpPr>
          <p:cNvPr id="9" name="Rectangle 8">
            <a:extLst>
              <a:ext uri="{FF2B5EF4-FFF2-40B4-BE49-F238E27FC236}">
                <a16:creationId xmlns:a16="http://schemas.microsoft.com/office/drawing/2014/main" id="{F8507A28-1A32-485D-A1B1-32380AF07D86}"/>
              </a:ext>
            </a:extLst>
          </p:cNvPr>
          <p:cNvSpPr/>
          <p:nvPr userDrawn="1"/>
        </p:nvSpPr>
        <p:spPr>
          <a:xfrm>
            <a:off x="743317" y="1646367"/>
            <a:ext cx="3083357" cy="5771693"/>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219456" tIns="219456" rIns="219456" bIns="219456" rtlCol="0" anchor="ctr">
            <a:norm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lang="en-US" sz="3456" dirty="0">
              <a:solidFill>
                <a:srgbClr val="333F4E"/>
              </a:solidFill>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lang="en-US" sz="3456" dirty="0">
              <a:solidFill>
                <a:srgbClr val="333F4E"/>
              </a:solidFill>
            </a:endParaRPr>
          </a:p>
          <a:p>
            <a:pPr algn="ctr"/>
            <a:endParaRPr lang="en-US" sz="3456" dirty="0">
              <a:solidFill>
                <a:schemeClr val="bg1"/>
              </a:solidFill>
            </a:endParaRPr>
          </a:p>
        </p:txBody>
      </p:sp>
      <p:sp>
        <p:nvSpPr>
          <p:cNvPr id="6" name="Rectangle 5">
            <a:extLst>
              <a:ext uri="{FF2B5EF4-FFF2-40B4-BE49-F238E27FC236}">
                <a16:creationId xmlns:a16="http://schemas.microsoft.com/office/drawing/2014/main" id="{4DE0983B-28DD-400D-A2C7-A0EE573D3AE5}"/>
              </a:ext>
            </a:extLst>
          </p:cNvPr>
          <p:cNvSpPr/>
          <p:nvPr userDrawn="1"/>
        </p:nvSpPr>
        <p:spPr>
          <a:xfrm>
            <a:off x="10803149" y="1625192"/>
            <a:ext cx="3083933" cy="5767008"/>
          </a:xfrm>
          <a:prstGeom prst="rect">
            <a:avLst/>
          </a:prstGeom>
          <a:solidFill>
            <a:schemeClr val="accent5"/>
          </a:solidFill>
          <a:ln>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lIns="219456" tIns="54864" rIns="219456" rtlCol="0" anchor="ctr"/>
          <a:lstStyle/>
          <a:p>
            <a:pPr algn="ctr"/>
            <a:endParaRPr lang="en-US" sz="3456" dirty="0">
              <a:solidFill>
                <a:schemeClr val="bg1"/>
              </a:solidFill>
            </a:endParaRPr>
          </a:p>
        </p:txBody>
      </p:sp>
      <p:sp>
        <p:nvSpPr>
          <p:cNvPr id="13" name="Text Placeholder 12">
            <a:extLst>
              <a:ext uri="{FF2B5EF4-FFF2-40B4-BE49-F238E27FC236}">
                <a16:creationId xmlns:a16="http://schemas.microsoft.com/office/drawing/2014/main" id="{58B108D1-C22F-4E4D-A8A8-C06A8712C4B9}"/>
              </a:ext>
            </a:extLst>
          </p:cNvPr>
          <p:cNvSpPr>
            <a:spLocks noGrp="1"/>
          </p:cNvSpPr>
          <p:nvPr>
            <p:ph type="body" sz="quarter" idx="13" hasCustomPrompt="1"/>
          </p:nvPr>
        </p:nvSpPr>
        <p:spPr>
          <a:xfrm>
            <a:off x="912496" y="2333159"/>
            <a:ext cx="2737404" cy="2725233"/>
          </a:xfrm>
        </p:spPr>
        <p:txBody>
          <a:bodyPr/>
          <a:lstStyle>
            <a:lvl1pPr marL="0" marR="0" indent="0" algn="l" defTabSz="1097280" rtl="0" eaLnBrk="1" fontAlgn="auto" latinLnBrk="0" hangingPunct="1">
              <a:lnSpc>
                <a:spcPct val="90000"/>
              </a:lnSpc>
              <a:spcBef>
                <a:spcPts val="0"/>
              </a:spcBef>
              <a:spcAft>
                <a:spcPts val="1440"/>
              </a:spcAft>
              <a:buClrTx/>
              <a:buSzPct val="90000"/>
              <a:buFont typeface="Arial" panose="020B0604020202020204" pitchFamily="34" charset="0"/>
              <a:buNone/>
              <a:tabLst/>
              <a:defRPr sz="2160">
                <a:solidFill>
                  <a:srgbClr val="232F3E"/>
                </a:solidFill>
              </a:defRPr>
            </a:lvl1pPr>
            <a:lvl2pPr>
              <a:defRPr>
                <a:solidFill>
                  <a:srgbClr val="333F4E"/>
                </a:solidFill>
              </a:defRPr>
            </a:lvl2pPr>
            <a:lvl3pPr>
              <a:defRPr>
                <a:solidFill>
                  <a:srgbClr val="333F4E"/>
                </a:solidFill>
              </a:defRPr>
            </a:lvl3pPr>
            <a:lvl4pPr>
              <a:defRPr>
                <a:solidFill>
                  <a:srgbClr val="333F4E"/>
                </a:solidFill>
              </a:defRPr>
            </a:lvl4pPr>
            <a:lvl5pPr>
              <a:defRPr>
                <a:solidFill>
                  <a:srgbClr val="333F4E"/>
                </a:solidFill>
              </a:defRPr>
            </a:lvl5pPr>
          </a:lstStyle>
          <a:p>
            <a:pPr marL="0" marR="0" lvl="0" indent="0" algn="l" defTabSz="1097280" rtl="0" eaLnBrk="1" fontAlgn="auto" latinLnBrk="0" hangingPunct="1">
              <a:lnSpc>
                <a:spcPct val="90000"/>
              </a:lnSpc>
              <a:spcBef>
                <a:spcPts val="0"/>
              </a:spcBef>
              <a:spcAft>
                <a:spcPts val="1440"/>
              </a:spcAft>
              <a:buClrTx/>
              <a:buSzPct val="90000"/>
              <a:buFont typeface="Arial" panose="020B0604020202020204" pitchFamily="34" charset="0"/>
              <a:buNone/>
              <a:tabLst/>
              <a:defRPr/>
            </a:pPr>
            <a:r>
              <a:rPr lang="en-US" dirty="0"/>
              <a:t>Customer’s challenge. Should be no more than approximately 45 words. </a:t>
            </a:r>
          </a:p>
          <a:p>
            <a:pPr marL="0" marR="0" lvl="0" indent="0" algn="l" defTabSz="1097280" rtl="0" eaLnBrk="1" fontAlgn="auto" latinLnBrk="0" hangingPunct="1">
              <a:lnSpc>
                <a:spcPct val="90000"/>
              </a:lnSpc>
              <a:spcBef>
                <a:spcPts val="0"/>
              </a:spcBef>
              <a:spcAft>
                <a:spcPts val="1440"/>
              </a:spcAft>
              <a:buClrTx/>
              <a:buSzPct val="90000"/>
              <a:buFont typeface="Arial" panose="020B0604020202020204" pitchFamily="34" charset="0"/>
              <a:buNone/>
              <a:tabLst/>
              <a:defRPr/>
            </a:pPr>
            <a:endParaRPr lang="en-US" dirty="0"/>
          </a:p>
          <a:p>
            <a:pPr marL="0" marR="0" lvl="0" indent="0" algn="l" defTabSz="1097280" rtl="0" eaLnBrk="1" fontAlgn="auto" latinLnBrk="0" hangingPunct="1">
              <a:lnSpc>
                <a:spcPct val="90000"/>
              </a:lnSpc>
              <a:spcBef>
                <a:spcPts val="0"/>
              </a:spcBef>
              <a:spcAft>
                <a:spcPts val="1440"/>
              </a:spcAft>
              <a:buClrTx/>
              <a:buSzPct val="90000"/>
              <a:buFont typeface="Arial" panose="020B0604020202020204" pitchFamily="34" charset="0"/>
              <a:buNone/>
              <a:tabLst/>
              <a:defRPr/>
            </a:pPr>
            <a:endParaRPr lang="en-US" dirty="0"/>
          </a:p>
          <a:p>
            <a:pPr marL="0" marR="0" lvl="0" indent="0" algn="l" defTabSz="1097280" rtl="0" eaLnBrk="1" fontAlgn="auto" latinLnBrk="0" hangingPunct="1">
              <a:lnSpc>
                <a:spcPct val="90000"/>
              </a:lnSpc>
              <a:spcBef>
                <a:spcPts val="0"/>
              </a:spcBef>
              <a:spcAft>
                <a:spcPts val="1440"/>
              </a:spcAft>
              <a:buClrTx/>
              <a:buSzPct val="90000"/>
              <a:buFont typeface="Arial" panose="020B0604020202020204" pitchFamily="34" charset="0"/>
              <a:buNone/>
              <a:tabLst/>
              <a:defRPr/>
            </a:pPr>
            <a:endParaRPr lang="en-US" dirty="0"/>
          </a:p>
        </p:txBody>
      </p:sp>
      <p:sp>
        <p:nvSpPr>
          <p:cNvPr id="17" name="Rectangle 16">
            <a:extLst>
              <a:ext uri="{FF2B5EF4-FFF2-40B4-BE49-F238E27FC236}">
                <a16:creationId xmlns:a16="http://schemas.microsoft.com/office/drawing/2014/main" id="{5E8EBFE0-82E2-4630-A679-8E9224CADCBA}"/>
              </a:ext>
            </a:extLst>
          </p:cNvPr>
          <p:cNvSpPr/>
          <p:nvPr userDrawn="1"/>
        </p:nvSpPr>
        <p:spPr>
          <a:xfrm>
            <a:off x="10840209" y="2"/>
            <a:ext cx="3058672" cy="14456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rtlCol="0" anchor="ctr"/>
          <a:lstStyle/>
          <a:p>
            <a:pPr algn="ctr"/>
            <a:endParaRPr lang="en-US" sz="3456" dirty="0">
              <a:solidFill>
                <a:schemeClr val="bg1"/>
              </a:solidFill>
            </a:endParaRPr>
          </a:p>
        </p:txBody>
      </p:sp>
      <p:sp>
        <p:nvSpPr>
          <p:cNvPr id="18" name="Picture Placeholder 10">
            <a:extLst>
              <a:ext uri="{FF2B5EF4-FFF2-40B4-BE49-F238E27FC236}">
                <a16:creationId xmlns:a16="http://schemas.microsoft.com/office/drawing/2014/main" id="{6BD167A2-0AAA-4654-AFD8-FBAFE3B6B674}"/>
              </a:ext>
            </a:extLst>
          </p:cNvPr>
          <p:cNvSpPr>
            <a:spLocks noGrp="1"/>
          </p:cNvSpPr>
          <p:nvPr>
            <p:ph type="pic" sz="quarter" idx="20" hasCustomPrompt="1"/>
          </p:nvPr>
        </p:nvSpPr>
        <p:spPr>
          <a:xfrm>
            <a:off x="11069641" y="454144"/>
            <a:ext cx="2560320" cy="576157"/>
          </a:xfrm>
        </p:spPr>
        <p:txBody>
          <a:bodyPr anchor="ctr"/>
          <a:lstStyle>
            <a:lvl1pPr marL="0" indent="0" algn="ctr">
              <a:buNone/>
              <a:defRPr>
                <a:solidFill>
                  <a:schemeClr val="bg2"/>
                </a:solidFill>
              </a:defRPr>
            </a:lvl1pPr>
          </a:lstStyle>
          <a:p>
            <a:r>
              <a:rPr lang="en-US" dirty="0"/>
              <a:t>Logo</a:t>
            </a:r>
          </a:p>
        </p:txBody>
      </p:sp>
      <p:sp>
        <p:nvSpPr>
          <p:cNvPr id="19" name="TextBox 18">
            <a:extLst>
              <a:ext uri="{FF2B5EF4-FFF2-40B4-BE49-F238E27FC236}">
                <a16:creationId xmlns:a16="http://schemas.microsoft.com/office/drawing/2014/main" id="{F8C07C26-366E-47DC-B2BB-D62AC7115EBC}"/>
              </a:ext>
            </a:extLst>
          </p:cNvPr>
          <p:cNvSpPr txBox="1"/>
          <p:nvPr userDrawn="1"/>
        </p:nvSpPr>
        <p:spPr>
          <a:xfrm>
            <a:off x="743317" y="1642182"/>
            <a:ext cx="3079342" cy="424732"/>
          </a:xfrm>
          <a:prstGeom prst="rect">
            <a:avLst/>
          </a:prstGeom>
          <a:solidFill>
            <a:schemeClr val="bg1"/>
          </a:solidFill>
          <a:ln>
            <a:solidFill>
              <a:schemeClr val="accent1"/>
            </a:solidFill>
          </a:ln>
        </p:spPr>
        <p:txBody>
          <a:bodyPr wrap="square" lIns="0" rIns="0" rtlCol="0">
            <a:spAutoFit/>
          </a:bodyPr>
          <a:lstStyle/>
          <a:p>
            <a:pPr algn="ctr"/>
            <a:r>
              <a:rPr lang="en-US" sz="2160" b="1" dirty="0">
                <a:solidFill>
                  <a:schemeClr val="tx1"/>
                </a:solidFill>
                <a:latin typeface="+mn-lt"/>
              </a:rPr>
              <a:t>CHALLENGE</a:t>
            </a:r>
            <a:endParaRPr lang="en-US" sz="3456" dirty="0">
              <a:solidFill>
                <a:schemeClr val="tx1"/>
              </a:solidFill>
            </a:endParaRPr>
          </a:p>
        </p:txBody>
      </p:sp>
      <p:sp>
        <p:nvSpPr>
          <p:cNvPr id="20" name="Text Placeholder 12">
            <a:extLst>
              <a:ext uri="{FF2B5EF4-FFF2-40B4-BE49-F238E27FC236}">
                <a16:creationId xmlns:a16="http://schemas.microsoft.com/office/drawing/2014/main" id="{C5407DBE-AAF6-432E-8540-D5ADE18F814E}"/>
              </a:ext>
            </a:extLst>
          </p:cNvPr>
          <p:cNvSpPr>
            <a:spLocks noGrp="1"/>
          </p:cNvSpPr>
          <p:nvPr>
            <p:ph type="body" sz="quarter" idx="21" hasCustomPrompt="1"/>
          </p:nvPr>
        </p:nvSpPr>
        <p:spPr>
          <a:xfrm>
            <a:off x="5946498" y="2287938"/>
            <a:ext cx="2737404" cy="3323602"/>
          </a:xfrm>
        </p:spPr>
        <p:txBody>
          <a:bodyPr/>
          <a:lstStyle>
            <a:lvl1pPr marL="0" marR="0" indent="0" algn="l" defTabSz="1097280" rtl="0" eaLnBrk="1" fontAlgn="auto" latinLnBrk="0" hangingPunct="1">
              <a:lnSpc>
                <a:spcPct val="90000"/>
              </a:lnSpc>
              <a:spcBef>
                <a:spcPts val="0"/>
              </a:spcBef>
              <a:spcAft>
                <a:spcPts val="1440"/>
              </a:spcAft>
              <a:buClrTx/>
              <a:buSzPct val="90000"/>
              <a:buFont typeface="Arial" panose="020B0604020202020204" pitchFamily="34" charset="0"/>
              <a:buNone/>
              <a:tabLst/>
              <a:defRPr sz="2160">
                <a:solidFill>
                  <a:srgbClr val="232F3E"/>
                </a:solidFill>
              </a:defRPr>
            </a:lvl1pPr>
            <a:lvl2pPr>
              <a:defRPr>
                <a:solidFill>
                  <a:srgbClr val="333F4E"/>
                </a:solidFill>
              </a:defRPr>
            </a:lvl2pPr>
            <a:lvl3pPr>
              <a:defRPr>
                <a:solidFill>
                  <a:srgbClr val="333F4E"/>
                </a:solidFill>
              </a:defRPr>
            </a:lvl3pPr>
            <a:lvl4pPr>
              <a:defRPr>
                <a:solidFill>
                  <a:srgbClr val="333F4E"/>
                </a:solidFill>
              </a:defRPr>
            </a:lvl4pPr>
            <a:lvl5pPr>
              <a:defRPr>
                <a:solidFill>
                  <a:srgbClr val="333F4E"/>
                </a:solidFill>
              </a:defRPr>
            </a:lvl5pPr>
          </a:lstStyle>
          <a:p>
            <a:pPr marL="0" marR="0" lvl="0" indent="0" algn="l" defTabSz="1097280" rtl="0" eaLnBrk="1" fontAlgn="auto" latinLnBrk="0" hangingPunct="1">
              <a:lnSpc>
                <a:spcPct val="90000"/>
              </a:lnSpc>
              <a:spcBef>
                <a:spcPts val="0"/>
              </a:spcBef>
              <a:spcAft>
                <a:spcPts val="1440"/>
              </a:spcAft>
              <a:buClrTx/>
              <a:buSzPct val="90000"/>
              <a:buFont typeface="Arial" panose="020B0604020202020204" pitchFamily="34" charset="0"/>
              <a:buNone/>
              <a:tabLst/>
              <a:defRPr/>
            </a:pPr>
            <a:r>
              <a:rPr lang="en-US" dirty="0"/>
              <a:t>How the key services were used to solve the challenge. Should be no more than approximately 45 words.</a:t>
            </a:r>
          </a:p>
          <a:p>
            <a:pPr marL="0" marR="0" lvl="0" indent="0" algn="l" defTabSz="1097280" rtl="0" eaLnBrk="1" fontAlgn="auto" latinLnBrk="0" hangingPunct="1">
              <a:lnSpc>
                <a:spcPct val="90000"/>
              </a:lnSpc>
              <a:spcBef>
                <a:spcPts val="0"/>
              </a:spcBef>
              <a:spcAft>
                <a:spcPts val="1440"/>
              </a:spcAft>
              <a:buClrTx/>
              <a:buSzPct val="90000"/>
              <a:buFont typeface="Arial" panose="020B0604020202020204" pitchFamily="34" charset="0"/>
              <a:buNone/>
              <a:tabLst/>
              <a:defRPr/>
            </a:pPr>
            <a:endParaRPr lang="en-US" dirty="0"/>
          </a:p>
          <a:p>
            <a:pPr marL="0" marR="0" lvl="0" indent="0" algn="l" defTabSz="1097280" rtl="0" eaLnBrk="1" fontAlgn="auto" latinLnBrk="0" hangingPunct="1">
              <a:lnSpc>
                <a:spcPct val="90000"/>
              </a:lnSpc>
              <a:spcBef>
                <a:spcPts val="0"/>
              </a:spcBef>
              <a:spcAft>
                <a:spcPts val="1440"/>
              </a:spcAft>
              <a:buClrTx/>
              <a:buSzPct val="90000"/>
              <a:buFont typeface="Arial" panose="020B0604020202020204" pitchFamily="34" charset="0"/>
              <a:buNone/>
              <a:tabLst/>
              <a:defRPr/>
            </a:pPr>
            <a:endParaRPr lang="en-US" dirty="0"/>
          </a:p>
          <a:p>
            <a:pPr marL="0" marR="0" lvl="0" indent="0" algn="l" defTabSz="1097280" rtl="0" eaLnBrk="1" fontAlgn="auto" latinLnBrk="0" hangingPunct="1">
              <a:lnSpc>
                <a:spcPct val="90000"/>
              </a:lnSpc>
              <a:spcBef>
                <a:spcPts val="0"/>
              </a:spcBef>
              <a:spcAft>
                <a:spcPts val="1440"/>
              </a:spcAft>
              <a:buClrTx/>
              <a:buSzPct val="90000"/>
              <a:buFont typeface="Arial" panose="020B0604020202020204" pitchFamily="34" charset="0"/>
              <a:buNone/>
              <a:tabLst/>
              <a:defRPr/>
            </a:pPr>
            <a:endParaRPr lang="en-US" dirty="0"/>
          </a:p>
        </p:txBody>
      </p:sp>
      <p:sp>
        <p:nvSpPr>
          <p:cNvPr id="21" name="TextBox 20">
            <a:extLst>
              <a:ext uri="{FF2B5EF4-FFF2-40B4-BE49-F238E27FC236}">
                <a16:creationId xmlns:a16="http://schemas.microsoft.com/office/drawing/2014/main" id="{8E574E6A-E4A1-4119-97EB-04F39BBD0977}"/>
              </a:ext>
            </a:extLst>
          </p:cNvPr>
          <p:cNvSpPr txBox="1"/>
          <p:nvPr userDrawn="1"/>
        </p:nvSpPr>
        <p:spPr>
          <a:xfrm>
            <a:off x="5774139" y="1626156"/>
            <a:ext cx="3070477" cy="424732"/>
          </a:xfrm>
          <a:prstGeom prst="rect">
            <a:avLst/>
          </a:prstGeom>
          <a:solidFill>
            <a:schemeClr val="bg1"/>
          </a:solidFill>
          <a:ln>
            <a:solidFill>
              <a:srgbClr val="FF9900"/>
            </a:solidFill>
          </a:ln>
        </p:spPr>
        <p:txBody>
          <a:bodyPr wrap="square" lIns="0" rIns="0" rtlCol="0">
            <a:spAutoFit/>
          </a:bodyPr>
          <a:lstStyle/>
          <a:p>
            <a:pPr algn="ctr"/>
            <a:r>
              <a:rPr lang="en-US" sz="2160" b="1" dirty="0">
                <a:solidFill>
                  <a:schemeClr val="tx1"/>
                </a:solidFill>
                <a:latin typeface="+mn-lt"/>
              </a:rPr>
              <a:t>SOLUTION</a:t>
            </a:r>
            <a:endParaRPr lang="en-US" sz="3456" dirty="0">
              <a:solidFill>
                <a:schemeClr val="tx1"/>
              </a:solidFill>
            </a:endParaRPr>
          </a:p>
        </p:txBody>
      </p:sp>
      <p:sp>
        <p:nvSpPr>
          <p:cNvPr id="23" name="Text Placeholder 12">
            <a:extLst>
              <a:ext uri="{FF2B5EF4-FFF2-40B4-BE49-F238E27FC236}">
                <a16:creationId xmlns:a16="http://schemas.microsoft.com/office/drawing/2014/main" id="{5BEEC055-BB63-4E2E-82EB-059B3D4BCE23}"/>
              </a:ext>
            </a:extLst>
          </p:cNvPr>
          <p:cNvSpPr>
            <a:spLocks noGrp="1"/>
          </p:cNvSpPr>
          <p:nvPr>
            <p:ph type="body" sz="quarter" idx="22" hasCustomPrompt="1"/>
          </p:nvPr>
        </p:nvSpPr>
        <p:spPr>
          <a:xfrm>
            <a:off x="10976918" y="2310633"/>
            <a:ext cx="2737404" cy="2066976"/>
          </a:xfrm>
        </p:spPr>
        <p:txBody>
          <a:bodyPr/>
          <a:lstStyle>
            <a:lvl1pPr marL="342900" marR="0" indent="-342900" algn="l" defTabSz="1097280" rtl="0" eaLnBrk="1" fontAlgn="auto" latinLnBrk="0" hangingPunct="1">
              <a:lnSpc>
                <a:spcPct val="90000"/>
              </a:lnSpc>
              <a:spcBef>
                <a:spcPts val="0"/>
              </a:spcBef>
              <a:spcAft>
                <a:spcPts val="1440"/>
              </a:spcAft>
              <a:buClrTx/>
              <a:buSzPct val="90000"/>
              <a:buFont typeface="Wingdings" panose="05000000000000000000" pitchFamily="2" charset="2"/>
              <a:buChar char="ü"/>
              <a:tabLst/>
              <a:defRPr sz="2160">
                <a:solidFill>
                  <a:srgbClr val="232F3E"/>
                </a:solidFill>
              </a:defRPr>
            </a:lvl1pPr>
            <a:lvl2pPr>
              <a:defRPr>
                <a:solidFill>
                  <a:srgbClr val="333F4E"/>
                </a:solidFill>
              </a:defRPr>
            </a:lvl2pPr>
            <a:lvl3pPr>
              <a:defRPr>
                <a:solidFill>
                  <a:srgbClr val="333F4E"/>
                </a:solidFill>
              </a:defRPr>
            </a:lvl3pPr>
            <a:lvl4pPr>
              <a:defRPr>
                <a:solidFill>
                  <a:srgbClr val="333F4E"/>
                </a:solidFill>
              </a:defRPr>
            </a:lvl4pPr>
            <a:lvl5pPr>
              <a:defRPr>
                <a:solidFill>
                  <a:srgbClr val="333F4E"/>
                </a:solidFill>
              </a:defRPr>
            </a:lvl5pPr>
          </a:lstStyle>
          <a:p>
            <a:pPr lvl="0"/>
            <a:r>
              <a:rPr lang="en-US" dirty="0"/>
              <a:t>Include outcome and key takeaways using this checkmark bullet format.</a:t>
            </a:r>
          </a:p>
          <a:p>
            <a:pPr marL="0" marR="0" lvl="0" indent="0" algn="l" defTabSz="1097280" rtl="0" eaLnBrk="1" fontAlgn="auto" latinLnBrk="0" hangingPunct="1">
              <a:lnSpc>
                <a:spcPct val="90000"/>
              </a:lnSpc>
              <a:spcBef>
                <a:spcPts val="0"/>
              </a:spcBef>
              <a:spcAft>
                <a:spcPts val="1440"/>
              </a:spcAft>
              <a:buClrTx/>
              <a:buSzPct val="90000"/>
              <a:buFont typeface="Arial" panose="020B0604020202020204" pitchFamily="34" charset="0"/>
              <a:buNone/>
              <a:tabLst/>
              <a:defRPr/>
            </a:pPr>
            <a:endParaRPr lang="en-US" dirty="0"/>
          </a:p>
        </p:txBody>
      </p:sp>
      <p:sp>
        <p:nvSpPr>
          <p:cNvPr id="24" name="TextBox 23">
            <a:extLst>
              <a:ext uri="{FF2B5EF4-FFF2-40B4-BE49-F238E27FC236}">
                <a16:creationId xmlns:a16="http://schemas.microsoft.com/office/drawing/2014/main" id="{D871A48C-F6B0-4D2D-85FA-EE6E0602922F}"/>
              </a:ext>
            </a:extLst>
          </p:cNvPr>
          <p:cNvSpPr txBox="1"/>
          <p:nvPr userDrawn="1"/>
        </p:nvSpPr>
        <p:spPr>
          <a:xfrm>
            <a:off x="10803922" y="1619014"/>
            <a:ext cx="3083160" cy="424732"/>
          </a:xfrm>
          <a:prstGeom prst="rect">
            <a:avLst/>
          </a:prstGeom>
          <a:solidFill>
            <a:schemeClr val="bg1"/>
          </a:solidFill>
          <a:ln>
            <a:solidFill>
              <a:schemeClr val="accent5"/>
            </a:solidFill>
          </a:ln>
        </p:spPr>
        <p:txBody>
          <a:bodyPr wrap="square" lIns="0" rIns="0" rtlCol="0">
            <a:spAutoFit/>
          </a:bodyPr>
          <a:lstStyle/>
          <a:p>
            <a:pPr algn="ctr"/>
            <a:r>
              <a:rPr lang="en-US" sz="2160" b="1" dirty="0">
                <a:solidFill>
                  <a:schemeClr val="tx1"/>
                </a:solidFill>
                <a:latin typeface="+mn-lt"/>
              </a:rPr>
              <a:t>OUTCOME</a:t>
            </a:r>
            <a:endParaRPr lang="en-US" sz="3456" dirty="0">
              <a:solidFill>
                <a:schemeClr val="tx1"/>
              </a:solidFill>
            </a:endParaRPr>
          </a:p>
        </p:txBody>
      </p:sp>
      <p:sp>
        <p:nvSpPr>
          <p:cNvPr id="7" name="Graphic 9">
            <a:extLst>
              <a:ext uri="{FF2B5EF4-FFF2-40B4-BE49-F238E27FC236}">
                <a16:creationId xmlns:a16="http://schemas.microsoft.com/office/drawing/2014/main" id="{56B9D3EA-0450-234A-23C8-A3C73E32DE7A}"/>
              </a:ext>
            </a:extLst>
          </p:cNvPr>
          <p:cNvSpPr/>
          <p:nvPr userDrawn="1"/>
        </p:nvSpPr>
        <p:spPr>
          <a:xfrm>
            <a:off x="4298836" y="3960980"/>
            <a:ext cx="1003915" cy="1175832"/>
          </a:xfrm>
          <a:custGeom>
            <a:avLst/>
            <a:gdLst>
              <a:gd name="connsiteX0" fmla="*/ 436418 w 1064600"/>
              <a:gd name="connsiteY0" fmla="*/ 0 h 1246909"/>
              <a:gd name="connsiteX1" fmla="*/ 815228 w 1064600"/>
              <a:gd name="connsiteY1" fmla="*/ 623455 h 1246909"/>
              <a:gd name="connsiteX2" fmla="*/ 436418 w 1064600"/>
              <a:gd name="connsiteY2" fmla="*/ 1246909 h 1246909"/>
              <a:gd name="connsiteX3" fmla="*/ 685800 w 1064600"/>
              <a:gd name="connsiteY3" fmla="*/ 1246909 h 1246909"/>
              <a:gd name="connsiteX4" fmla="*/ 1064601 w 1064600"/>
              <a:gd name="connsiteY4" fmla="*/ 623455 h 1246909"/>
              <a:gd name="connsiteX5" fmla="*/ 685800 w 1064600"/>
              <a:gd name="connsiteY5" fmla="*/ 0 h 1246909"/>
              <a:gd name="connsiteX6" fmla="*/ 436418 w 1064600"/>
              <a:gd name="connsiteY6" fmla="*/ 0 h 1246909"/>
              <a:gd name="connsiteX7" fmla="*/ 0 w 1064600"/>
              <a:gd name="connsiteY7" fmla="*/ 0 h 1246909"/>
              <a:gd name="connsiteX8" fmla="*/ 378801 w 1064600"/>
              <a:gd name="connsiteY8" fmla="*/ 623455 h 1246909"/>
              <a:gd name="connsiteX9" fmla="*/ 0 w 1064600"/>
              <a:gd name="connsiteY9" fmla="*/ 1246909 h 1246909"/>
              <a:gd name="connsiteX10" fmla="*/ 249382 w 1064600"/>
              <a:gd name="connsiteY10" fmla="*/ 1246909 h 1246909"/>
              <a:gd name="connsiteX11" fmla="*/ 628191 w 1064600"/>
              <a:gd name="connsiteY11" fmla="*/ 623455 h 1246909"/>
              <a:gd name="connsiteX12" fmla="*/ 249382 w 1064600"/>
              <a:gd name="connsiteY12" fmla="*/ 0 h 1246909"/>
              <a:gd name="connsiteX13" fmla="*/ 0 w 1064600"/>
              <a:gd name="connsiteY13" fmla="*/ 0 h 1246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64600" h="1246909">
                <a:moveTo>
                  <a:pt x="436418" y="0"/>
                </a:moveTo>
                <a:lnTo>
                  <a:pt x="815228" y="623455"/>
                </a:lnTo>
                <a:lnTo>
                  <a:pt x="436418" y="1246909"/>
                </a:lnTo>
                <a:lnTo>
                  <a:pt x="685800" y="1246909"/>
                </a:lnTo>
                <a:lnTo>
                  <a:pt x="1064601" y="623455"/>
                </a:lnTo>
                <a:lnTo>
                  <a:pt x="685800" y="0"/>
                </a:lnTo>
                <a:lnTo>
                  <a:pt x="436418" y="0"/>
                </a:lnTo>
                <a:moveTo>
                  <a:pt x="0" y="0"/>
                </a:moveTo>
                <a:lnTo>
                  <a:pt x="378801" y="623455"/>
                </a:lnTo>
                <a:lnTo>
                  <a:pt x="0" y="1246909"/>
                </a:lnTo>
                <a:lnTo>
                  <a:pt x="249382" y="1246909"/>
                </a:lnTo>
                <a:lnTo>
                  <a:pt x="628191" y="623455"/>
                </a:lnTo>
                <a:lnTo>
                  <a:pt x="249382" y="0"/>
                </a:lnTo>
                <a:lnTo>
                  <a:pt x="0" y="0"/>
                </a:lnTo>
              </a:path>
            </a:pathLst>
          </a:custGeom>
          <a:gradFill flip="none" rotWithShape="1">
            <a:gsLst>
              <a:gs pos="5000">
                <a:schemeClr val="accent1"/>
              </a:gs>
              <a:gs pos="95000">
                <a:srgbClr val="FF9900"/>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54864" tIns="54864" rIns="54864" rtlCol="0" anchor="ctr"/>
          <a:lstStyle/>
          <a:p>
            <a:pPr algn="ctr"/>
            <a:endParaRPr lang="en-US" sz="3456" dirty="0">
              <a:solidFill>
                <a:schemeClr val="bg1"/>
              </a:solidFill>
            </a:endParaRPr>
          </a:p>
        </p:txBody>
      </p:sp>
      <p:sp>
        <p:nvSpPr>
          <p:cNvPr id="10" name="Graphic 9">
            <a:extLst>
              <a:ext uri="{FF2B5EF4-FFF2-40B4-BE49-F238E27FC236}">
                <a16:creationId xmlns:a16="http://schemas.microsoft.com/office/drawing/2014/main" id="{EDD1A2FB-C9F0-9D64-4A7B-5D09A9CB82F7}"/>
              </a:ext>
            </a:extLst>
          </p:cNvPr>
          <p:cNvSpPr/>
          <p:nvPr userDrawn="1"/>
        </p:nvSpPr>
        <p:spPr>
          <a:xfrm>
            <a:off x="9328452" y="3960980"/>
            <a:ext cx="1003915" cy="1175832"/>
          </a:xfrm>
          <a:custGeom>
            <a:avLst/>
            <a:gdLst>
              <a:gd name="connsiteX0" fmla="*/ 436418 w 1064600"/>
              <a:gd name="connsiteY0" fmla="*/ 0 h 1246909"/>
              <a:gd name="connsiteX1" fmla="*/ 815228 w 1064600"/>
              <a:gd name="connsiteY1" fmla="*/ 623455 h 1246909"/>
              <a:gd name="connsiteX2" fmla="*/ 436418 w 1064600"/>
              <a:gd name="connsiteY2" fmla="*/ 1246909 h 1246909"/>
              <a:gd name="connsiteX3" fmla="*/ 685800 w 1064600"/>
              <a:gd name="connsiteY3" fmla="*/ 1246909 h 1246909"/>
              <a:gd name="connsiteX4" fmla="*/ 1064601 w 1064600"/>
              <a:gd name="connsiteY4" fmla="*/ 623455 h 1246909"/>
              <a:gd name="connsiteX5" fmla="*/ 685800 w 1064600"/>
              <a:gd name="connsiteY5" fmla="*/ 0 h 1246909"/>
              <a:gd name="connsiteX6" fmla="*/ 436418 w 1064600"/>
              <a:gd name="connsiteY6" fmla="*/ 0 h 1246909"/>
              <a:gd name="connsiteX7" fmla="*/ 0 w 1064600"/>
              <a:gd name="connsiteY7" fmla="*/ 0 h 1246909"/>
              <a:gd name="connsiteX8" fmla="*/ 378801 w 1064600"/>
              <a:gd name="connsiteY8" fmla="*/ 623455 h 1246909"/>
              <a:gd name="connsiteX9" fmla="*/ 0 w 1064600"/>
              <a:gd name="connsiteY9" fmla="*/ 1246909 h 1246909"/>
              <a:gd name="connsiteX10" fmla="*/ 249382 w 1064600"/>
              <a:gd name="connsiteY10" fmla="*/ 1246909 h 1246909"/>
              <a:gd name="connsiteX11" fmla="*/ 628191 w 1064600"/>
              <a:gd name="connsiteY11" fmla="*/ 623455 h 1246909"/>
              <a:gd name="connsiteX12" fmla="*/ 249382 w 1064600"/>
              <a:gd name="connsiteY12" fmla="*/ 0 h 1246909"/>
              <a:gd name="connsiteX13" fmla="*/ 0 w 1064600"/>
              <a:gd name="connsiteY13" fmla="*/ 0 h 1246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64600" h="1246909">
                <a:moveTo>
                  <a:pt x="436418" y="0"/>
                </a:moveTo>
                <a:lnTo>
                  <a:pt x="815228" y="623455"/>
                </a:lnTo>
                <a:lnTo>
                  <a:pt x="436418" y="1246909"/>
                </a:lnTo>
                <a:lnTo>
                  <a:pt x="685800" y="1246909"/>
                </a:lnTo>
                <a:lnTo>
                  <a:pt x="1064601" y="623455"/>
                </a:lnTo>
                <a:lnTo>
                  <a:pt x="685800" y="0"/>
                </a:lnTo>
                <a:lnTo>
                  <a:pt x="436418" y="0"/>
                </a:lnTo>
                <a:moveTo>
                  <a:pt x="0" y="0"/>
                </a:moveTo>
                <a:lnTo>
                  <a:pt x="378801" y="623455"/>
                </a:lnTo>
                <a:lnTo>
                  <a:pt x="0" y="1246909"/>
                </a:lnTo>
                <a:lnTo>
                  <a:pt x="249382" y="1246909"/>
                </a:lnTo>
                <a:lnTo>
                  <a:pt x="628191" y="623455"/>
                </a:lnTo>
                <a:lnTo>
                  <a:pt x="249382" y="0"/>
                </a:lnTo>
                <a:lnTo>
                  <a:pt x="0" y="0"/>
                </a:lnTo>
              </a:path>
            </a:pathLst>
          </a:custGeom>
          <a:gradFill flip="none" rotWithShape="1">
            <a:gsLst>
              <a:gs pos="5000">
                <a:srgbClr val="FF9900"/>
              </a:gs>
              <a:gs pos="95000">
                <a:schemeClr val="accent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54864" rIns="54864" bIns="54864" numCol="1" spcCol="0" rtlCol="0" fromWordArt="0" anchor="ctr" anchorCtr="0" forceAA="0" compatLnSpc="1">
            <a:prstTxWarp prst="textNoShape">
              <a:avLst/>
            </a:prstTxWarp>
            <a:noAutofit/>
          </a:bodyPr>
          <a:lstStyle/>
          <a:p>
            <a:pPr lvl="0" algn="ctr"/>
            <a:endParaRPr lang="en-US" sz="3456" dirty="0">
              <a:solidFill>
                <a:schemeClr val="bg1"/>
              </a:solidFill>
            </a:endParaRPr>
          </a:p>
        </p:txBody>
      </p:sp>
    </p:spTree>
    <p:extLst>
      <p:ext uri="{BB962C8B-B14F-4D97-AF65-F5344CB8AC3E}">
        <p14:creationId xmlns:p14="http://schemas.microsoft.com/office/powerpoint/2010/main" val="1278612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16">
          <p15:clr>
            <a:srgbClr val="FBAE40"/>
          </p15:clr>
        </p15:guide>
        <p15:guide id="2" orient="horz" pos="2544">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ustomer: Text and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5CB8110-A861-4247-8A59-F111C2059259}"/>
              </a:ext>
            </a:extLst>
          </p:cNvPr>
          <p:cNvSpPr>
            <a:spLocks noGrp="1"/>
          </p:cNvSpPr>
          <p:nvPr>
            <p:ph type="pic" sz="quarter" idx="21" hasCustomPrompt="1"/>
          </p:nvPr>
        </p:nvSpPr>
        <p:spPr>
          <a:xfrm>
            <a:off x="7115176" y="2"/>
            <a:ext cx="7515224" cy="557717"/>
          </a:xfrm>
        </p:spPr>
        <p:txBody>
          <a:bodyPr/>
          <a:lstStyle>
            <a:lvl1pPr marL="0" indent="0">
              <a:buNone/>
              <a:defRPr/>
            </a:lvl1pPr>
          </a:lstStyle>
          <a:p>
            <a:r>
              <a:rPr lang="en-US" dirty="0"/>
              <a:t>Insert photo here</a:t>
            </a:r>
          </a:p>
        </p:txBody>
      </p:sp>
      <p:sp>
        <p:nvSpPr>
          <p:cNvPr id="31" name="Text Placeholder 39">
            <a:extLst>
              <a:ext uri="{FF2B5EF4-FFF2-40B4-BE49-F238E27FC236}">
                <a16:creationId xmlns:a16="http://schemas.microsoft.com/office/drawing/2014/main" id="{21E213B1-38E1-4F0C-B65C-415B0EEFD800}"/>
              </a:ext>
            </a:extLst>
          </p:cNvPr>
          <p:cNvSpPr>
            <a:spLocks noGrp="1"/>
          </p:cNvSpPr>
          <p:nvPr>
            <p:ph type="body" sz="quarter" idx="19" hasCustomPrompt="1"/>
          </p:nvPr>
        </p:nvSpPr>
        <p:spPr>
          <a:xfrm>
            <a:off x="7115176" y="7804868"/>
            <a:ext cx="7515224" cy="424732"/>
          </a:xfrm>
          <a:gradFill>
            <a:gsLst>
              <a:gs pos="1000">
                <a:srgbClr val="000000">
                  <a:alpha val="0"/>
                </a:srgbClr>
              </a:gs>
              <a:gs pos="100000">
                <a:srgbClr val="000000"/>
              </a:gs>
            </a:gsLst>
            <a:lin ang="5400000" scaled="1"/>
          </a:gradFill>
        </p:spPr>
        <p:txBody>
          <a:bodyPr anchor="b" anchorCtr="0"/>
          <a:lstStyle>
            <a:lvl1pPr marL="0" indent="0" algn="ctr">
              <a:buNone/>
              <a:defRPr sz="2400">
                <a:noFill/>
              </a:defRPr>
            </a:lvl1pPr>
          </a:lstStyle>
          <a:p>
            <a:pPr lvl="0"/>
            <a:r>
              <a:rPr lang="en-US" dirty="0"/>
              <a:t>To mask photo</a:t>
            </a:r>
          </a:p>
        </p:txBody>
      </p:sp>
      <p:sp>
        <p:nvSpPr>
          <p:cNvPr id="25" name="Rectangle 24">
            <a:extLst>
              <a:ext uri="{FF2B5EF4-FFF2-40B4-BE49-F238E27FC236}">
                <a16:creationId xmlns:a16="http://schemas.microsoft.com/office/drawing/2014/main" id="{B897FE5D-4E6F-028B-FE64-5BAB11BAB0D4}"/>
              </a:ext>
            </a:extLst>
          </p:cNvPr>
          <p:cNvSpPr/>
          <p:nvPr userDrawn="1"/>
        </p:nvSpPr>
        <p:spPr>
          <a:xfrm>
            <a:off x="731521" y="6047464"/>
            <a:ext cx="6206490" cy="1371600"/>
          </a:xfrm>
          <a:prstGeom prst="rect">
            <a:avLst/>
          </a:prstGeom>
          <a:noFill/>
          <a:ln w="25400">
            <a:solidFill>
              <a:srgbClr val="9FFCEA"/>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rtlCol="0" anchor="ctr"/>
          <a:lstStyle/>
          <a:p>
            <a:pPr algn="ctr"/>
            <a:endParaRPr lang="en-US" sz="3456" dirty="0">
              <a:solidFill>
                <a:schemeClr val="bg1"/>
              </a:solidFill>
            </a:endParaRPr>
          </a:p>
        </p:txBody>
      </p:sp>
      <p:sp>
        <p:nvSpPr>
          <p:cNvPr id="24" name="Rectangle 23">
            <a:extLst>
              <a:ext uri="{FF2B5EF4-FFF2-40B4-BE49-F238E27FC236}">
                <a16:creationId xmlns:a16="http://schemas.microsoft.com/office/drawing/2014/main" id="{421E01F8-DA12-D5D5-2C61-54355F8271DD}"/>
              </a:ext>
            </a:extLst>
          </p:cNvPr>
          <p:cNvSpPr/>
          <p:nvPr userDrawn="1"/>
        </p:nvSpPr>
        <p:spPr>
          <a:xfrm>
            <a:off x="731521" y="4029842"/>
            <a:ext cx="6206490" cy="1755648"/>
          </a:xfrm>
          <a:prstGeom prst="rect">
            <a:avLst/>
          </a:prstGeom>
          <a:noFill/>
          <a:ln w="254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rtlCol="0" anchor="ctr"/>
          <a:lstStyle/>
          <a:p>
            <a:pPr algn="ctr"/>
            <a:endParaRPr lang="en-US" sz="3456" dirty="0">
              <a:solidFill>
                <a:schemeClr val="bg1"/>
              </a:solidFill>
            </a:endParaRPr>
          </a:p>
        </p:txBody>
      </p:sp>
      <p:sp>
        <p:nvSpPr>
          <p:cNvPr id="23" name="Rectangle 22">
            <a:extLst>
              <a:ext uri="{FF2B5EF4-FFF2-40B4-BE49-F238E27FC236}">
                <a16:creationId xmlns:a16="http://schemas.microsoft.com/office/drawing/2014/main" id="{013A604F-7BF4-D707-0263-65C8DC5100F7}"/>
              </a:ext>
            </a:extLst>
          </p:cNvPr>
          <p:cNvSpPr/>
          <p:nvPr userDrawn="1"/>
        </p:nvSpPr>
        <p:spPr>
          <a:xfrm>
            <a:off x="731521" y="2002964"/>
            <a:ext cx="6206490" cy="175564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rtlCol="0" anchor="ctr"/>
          <a:lstStyle/>
          <a:p>
            <a:pPr algn="ctr"/>
            <a:endParaRPr lang="en-US" sz="3456" dirty="0">
              <a:solidFill>
                <a:schemeClr val="bg1"/>
              </a:solidFill>
            </a:endParaRPr>
          </a:p>
        </p:txBody>
      </p:sp>
      <p:sp>
        <p:nvSpPr>
          <p:cNvPr id="2" name="Title 1">
            <a:extLst>
              <a:ext uri="{FF2B5EF4-FFF2-40B4-BE49-F238E27FC236}">
                <a16:creationId xmlns:a16="http://schemas.microsoft.com/office/drawing/2014/main" id="{98958B0B-DA7E-16DE-7572-0624C0320464}"/>
              </a:ext>
            </a:extLst>
          </p:cNvPr>
          <p:cNvSpPr>
            <a:spLocks noGrp="1"/>
          </p:cNvSpPr>
          <p:nvPr>
            <p:ph type="title" hasCustomPrompt="1"/>
          </p:nvPr>
        </p:nvSpPr>
        <p:spPr>
          <a:xfrm>
            <a:off x="731521" y="446883"/>
            <a:ext cx="6218288" cy="1174475"/>
          </a:xfrm>
        </p:spPr>
        <p:txBody>
          <a:bodyPr/>
          <a:lstStyle>
            <a:lvl1pPr>
              <a:defRPr/>
            </a:lvl1pPr>
          </a:lstStyle>
          <a:p>
            <a:r>
              <a:rPr lang="en-US" dirty="0"/>
              <a:t>Customer name and the outcome</a:t>
            </a:r>
          </a:p>
        </p:txBody>
      </p:sp>
      <p:sp>
        <p:nvSpPr>
          <p:cNvPr id="3" name="Date Placeholder 2">
            <a:extLst>
              <a:ext uri="{FF2B5EF4-FFF2-40B4-BE49-F238E27FC236}">
                <a16:creationId xmlns:a16="http://schemas.microsoft.com/office/drawing/2014/main" id="{30A3D18E-84A6-B036-343B-E3CB12C4265A}"/>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CCB13D2F-A0EA-3F45-8FA2-FC0B7FE8BB4B}"/>
              </a:ext>
            </a:extLst>
          </p:cNvPr>
          <p:cNvSpPr>
            <a:spLocks noGrp="1"/>
          </p:cNvSpPr>
          <p:nvPr>
            <p:ph type="ftr" sz="quarter" idx="11"/>
          </p:nvPr>
        </p:nvSpPr>
        <p:spPr/>
        <p:txBody>
          <a:bodyPr/>
          <a:lstStyle/>
          <a:p>
            <a:endParaRPr lang="en-US" dirty="0"/>
          </a:p>
        </p:txBody>
      </p:sp>
      <p:sp useBgFill="1">
        <p:nvSpPr>
          <p:cNvPr id="18" name="TextBox 17">
            <a:extLst>
              <a:ext uri="{FF2B5EF4-FFF2-40B4-BE49-F238E27FC236}">
                <a16:creationId xmlns:a16="http://schemas.microsoft.com/office/drawing/2014/main" id="{1A7712A7-8043-875D-716F-3795FFAAFB59}"/>
              </a:ext>
            </a:extLst>
          </p:cNvPr>
          <p:cNvSpPr txBox="1"/>
          <p:nvPr userDrawn="1"/>
        </p:nvSpPr>
        <p:spPr>
          <a:xfrm>
            <a:off x="3103314" y="1879516"/>
            <a:ext cx="1451102" cy="258532"/>
          </a:xfrm>
          <a:prstGeom prst="rect">
            <a:avLst/>
          </a:prstGeom>
        </p:spPr>
        <p:txBody>
          <a:bodyPr wrap="none" lIns="109728" tIns="0" rIns="109728" bIns="0" rtlCol="0">
            <a:spAutoFit/>
          </a:bodyPr>
          <a:lstStyle/>
          <a:p>
            <a:pPr algn="ctr"/>
            <a:r>
              <a:rPr lang="en-US" sz="1680" b="1" cap="all" baseline="0" dirty="0">
                <a:solidFill>
                  <a:schemeClr val="accent1"/>
                </a:solidFill>
              </a:rPr>
              <a:t>Challenge</a:t>
            </a:r>
          </a:p>
        </p:txBody>
      </p:sp>
      <p:sp useBgFill="1">
        <p:nvSpPr>
          <p:cNvPr id="19" name="TextBox 18">
            <a:extLst>
              <a:ext uri="{FF2B5EF4-FFF2-40B4-BE49-F238E27FC236}">
                <a16:creationId xmlns:a16="http://schemas.microsoft.com/office/drawing/2014/main" id="{BE244206-F201-41C1-7A5C-13F4B129490E}"/>
              </a:ext>
            </a:extLst>
          </p:cNvPr>
          <p:cNvSpPr txBox="1"/>
          <p:nvPr userDrawn="1"/>
        </p:nvSpPr>
        <p:spPr>
          <a:xfrm>
            <a:off x="3169038" y="3913414"/>
            <a:ext cx="1319656" cy="258532"/>
          </a:xfrm>
          <a:prstGeom prst="rect">
            <a:avLst/>
          </a:prstGeom>
        </p:spPr>
        <p:txBody>
          <a:bodyPr wrap="none" lIns="109728" tIns="0" rIns="109728" bIns="0" rtlCol="0">
            <a:spAutoFit/>
          </a:bodyPr>
          <a:lstStyle/>
          <a:p>
            <a:pPr algn="ctr"/>
            <a:r>
              <a:rPr lang="en-US" sz="1680" b="1" cap="all" baseline="0" dirty="0">
                <a:solidFill>
                  <a:srgbClr val="FF9900"/>
                </a:solidFill>
              </a:rPr>
              <a:t>Solution</a:t>
            </a:r>
          </a:p>
        </p:txBody>
      </p:sp>
      <p:sp useBgFill="1">
        <p:nvSpPr>
          <p:cNvPr id="20" name="TextBox 19">
            <a:extLst>
              <a:ext uri="{FF2B5EF4-FFF2-40B4-BE49-F238E27FC236}">
                <a16:creationId xmlns:a16="http://schemas.microsoft.com/office/drawing/2014/main" id="{E9D538D4-BF0B-5CD3-C104-819B7294B922}"/>
              </a:ext>
            </a:extLst>
          </p:cNvPr>
          <p:cNvSpPr txBox="1"/>
          <p:nvPr userDrawn="1"/>
        </p:nvSpPr>
        <p:spPr>
          <a:xfrm>
            <a:off x="3182663" y="5947317"/>
            <a:ext cx="1292405" cy="258532"/>
          </a:xfrm>
          <a:prstGeom prst="rect">
            <a:avLst/>
          </a:prstGeom>
        </p:spPr>
        <p:txBody>
          <a:bodyPr wrap="none" lIns="109728" tIns="0" rIns="109728" bIns="0" rtlCol="0">
            <a:spAutoFit/>
          </a:bodyPr>
          <a:lstStyle/>
          <a:p>
            <a:pPr algn="ctr"/>
            <a:r>
              <a:rPr lang="en-US" sz="1680" b="1" cap="all" baseline="0" dirty="0">
                <a:solidFill>
                  <a:srgbClr val="9FFCEA"/>
                </a:solidFill>
              </a:rPr>
              <a:t>Outcome</a:t>
            </a:r>
          </a:p>
        </p:txBody>
      </p:sp>
      <p:sp>
        <p:nvSpPr>
          <p:cNvPr id="28" name="Text Placeholder 27">
            <a:extLst>
              <a:ext uri="{FF2B5EF4-FFF2-40B4-BE49-F238E27FC236}">
                <a16:creationId xmlns:a16="http://schemas.microsoft.com/office/drawing/2014/main" id="{EE981892-2D5B-BEA2-81D0-CF1B05038B0C}"/>
              </a:ext>
            </a:extLst>
          </p:cNvPr>
          <p:cNvSpPr>
            <a:spLocks noGrp="1"/>
          </p:cNvSpPr>
          <p:nvPr>
            <p:ph type="body" sz="quarter" idx="13" hasCustomPrompt="1"/>
          </p:nvPr>
        </p:nvSpPr>
        <p:spPr>
          <a:xfrm>
            <a:off x="885826" y="2137409"/>
            <a:ext cx="5945504" cy="1515030"/>
          </a:xfrm>
        </p:spPr>
        <p:txBody>
          <a:bodyPr/>
          <a:lstStyle>
            <a:lvl1pPr marL="0" marR="0" indent="0" algn="l" defTabSz="1097280" rtl="0" eaLnBrk="1" fontAlgn="auto" latinLnBrk="0" hangingPunct="1">
              <a:lnSpc>
                <a:spcPct val="90000"/>
              </a:lnSpc>
              <a:spcBef>
                <a:spcPts val="0"/>
              </a:spcBef>
              <a:spcAft>
                <a:spcPts val="1440"/>
              </a:spcAft>
              <a:buClrTx/>
              <a:buSzPct val="90000"/>
              <a:buFont typeface="Arial" panose="020B0604020202020204" pitchFamily="34" charset="0"/>
              <a:buNone/>
              <a:tabLst/>
              <a:defRPr sz="1920"/>
            </a:lvl1pPr>
            <a:lvl2pPr marL="342900" indent="0">
              <a:buNone/>
              <a:defRPr/>
            </a:lvl2pPr>
          </a:lstStyle>
          <a:p>
            <a:pPr marL="0" marR="0" lvl="0" indent="0" algn="l" defTabSz="1097280" rtl="0" eaLnBrk="1" fontAlgn="auto" latinLnBrk="0" hangingPunct="1">
              <a:lnSpc>
                <a:spcPct val="90000"/>
              </a:lnSpc>
              <a:spcBef>
                <a:spcPts val="0"/>
              </a:spcBef>
              <a:spcAft>
                <a:spcPts val="1440"/>
              </a:spcAft>
              <a:buClrTx/>
              <a:buSzPct val="90000"/>
              <a:buFont typeface="Arial" panose="020B0604020202020204" pitchFamily="34" charset="0"/>
              <a:buNone/>
              <a:tabLst/>
              <a:defRPr/>
            </a:pPr>
            <a:r>
              <a:rPr lang="en-US" dirty="0"/>
              <a:t>Customer’s challenge. Should be no more than approximately 30 words. </a:t>
            </a:r>
          </a:p>
          <a:p>
            <a:pPr marL="0" marR="0" lvl="0" indent="0" algn="l" defTabSz="1097280" rtl="0" eaLnBrk="1" fontAlgn="auto" latinLnBrk="0" hangingPunct="1">
              <a:lnSpc>
                <a:spcPct val="90000"/>
              </a:lnSpc>
              <a:spcBef>
                <a:spcPts val="0"/>
              </a:spcBef>
              <a:spcAft>
                <a:spcPts val="1440"/>
              </a:spcAft>
              <a:buClrTx/>
              <a:buSzPct val="90000"/>
              <a:buFont typeface="Arial" panose="020B0604020202020204" pitchFamily="34" charset="0"/>
              <a:buNone/>
              <a:tabLst/>
              <a:defRPr/>
            </a:pPr>
            <a:endParaRPr lang="en-US" dirty="0"/>
          </a:p>
          <a:p>
            <a:pPr lvl="0"/>
            <a:endParaRPr lang="en-US" dirty="0"/>
          </a:p>
        </p:txBody>
      </p:sp>
      <p:sp>
        <p:nvSpPr>
          <p:cNvPr id="30" name="Text Placeholder 29">
            <a:extLst>
              <a:ext uri="{FF2B5EF4-FFF2-40B4-BE49-F238E27FC236}">
                <a16:creationId xmlns:a16="http://schemas.microsoft.com/office/drawing/2014/main" id="{D93FBDCF-AF16-772B-A8F7-A0DF49B5D20C}"/>
              </a:ext>
            </a:extLst>
          </p:cNvPr>
          <p:cNvSpPr>
            <a:spLocks noGrp="1"/>
          </p:cNvSpPr>
          <p:nvPr>
            <p:ph type="body" sz="quarter" idx="14" hasCustomPrompt="1"/>
          </p:nvPr>
        </p:nvSpPr>
        <p:spPr>
          <a:xfrm>
            <a:off x="885824" y="4208316"/>
            <a:ext cx="5945506" cy="890052"/>
          </a:xfrm>
        </p:spPr>
        <p:txBody>
          <a:bodyPr/>
          <a:lstStyle>
            <a:lvl1pPr marL="0" indent="0">
              <a:buNone/>
              <a:defRPr sz="1920"/>
            </a:lvl1pPr>
            <a:lvl2pPr marL="342900" indent="0">
              <a:buNone/>
              <a:defRPr/>
            </a:lvl2pPr>
            <a:lvl3pPr marL="754380" indent="0">
              <a:buNone/>
              <a:defRPr/>
            </a:lvl3pPr>
            <a:lvl4pPr marL="1030606" indent="0">
              <a:buNone/>
              <a:defRPr/>
            </a:lvl4pPr>
            <a:lvl5pPr marL="1236346" indent="0">
              <a:buNone/>
              <a:defRPr/>
            </a:lvl5pPr>
          </a:lstStyle>
          <a:p>
            <a:pPr lvl="0"/>
            <a:r>
              <a:rPr lang="en-US" dirty="0"/>
              <a:t>How the key services were used to solve the challenge. Should be no more than approximately 30 words.</a:t>
            </a:r>
          </a:p>
        </p:txBody>
      </p:sp>
      <p:sp>
        <p:nvSpPr>
          <p:cNvPr id="32" name="Text Placeholder 31">
            <a:extLst>
              <a:ext uri="{FF2B5EF4-FFF2-40B4-BE49-F238E27FC236}">
                <a16:creationId xmlns:a16="http://schemas.microsoft.com/office/drawing/2014/main" id="{EA2C65BC-472C-95A9-5164-3E55E0073802}"/>
              </a:ext>
            </a:extLst>
          </p:cNvPr>
          <p:cNvSpPr>
            <a:spLocks noGrp="1"/>
          </p:cNvSpPr>
          <p:nvPr>
            <p:ph type="body" sz="quarter" idx="15" hasCustomPrompt="1"/>
          </p:nvPr>
        </p:nvSpPr>
        <p:spPr>
          <a:xfrm>
            <a:off x="885824" y="6279990"/>
            <a:ext cx="5945506" cy="642637"/>
          </a:xfrm>
        </p:spPr>
        <p:txBody>
          <a:bodyPr/>
          <a:lstStyle>
            <a:lvl1pPr marL="274320" indent="-274320">
              <a:spcAft>
                <a:spcPts val="720"/>
              </a:spcAft>
              <a:buFont typeface="Wingdings" panose="05000000000000000000" pitchFamily="2" charset="2"/>
              <a:buChar char="ü"/>
              <a:defRPr sz="1920"/>
            </a:lvl1pPr>
          </a:lstStyle>
          <a:p>
            <a:pPr lvl="0"/>
            <a:r>
              <a:rPr lang="en-US" dirty="0"/>
              <a:t>Include outcome and key takeaways using this checkmark bullet format.</a:t>
            </a:r>
          </a:p>
        </p:txBody>
      </p:sp>
      <p:sp>
        <p:nvSpPr>
          <p:cNvPr id="5" name="Slide Number Placeholder 4">
            <a:extLst>
              <a:ext uri="{FF2B5EF4-FFF2-40B4-BE49-F238E27FC236}">
                <a16:creationId xmlns:a16="http://schemas.microsoft.com/office/drawing/2014/main" id="{6399958F-69A1-844E-D20B-C4E8F0500DB7}"/>
              </a:ext>
            </a:extLst>
          </p:cNvPr>
          <p:cNvSpPr>
            <a:spLocks noGrp="1"/>
          </p:cNvSpPr>
          <p:nvPr>
            <p:ph type="sldNum" sz="quarter" idx="12"/>
          </p:nvPr>
        </p:nvSpPr>
        <p:spPr bwMode="black"/>
        <p:txBody>
          <a:bodyPr/>
          <a:lstStyle/>
          <a:p>
            <a:fld id="{EB4B8DE2-A4E8-46E4-8BBF-D75455EFF32C}" type="slidenum">
              <a:rPr lang="en-US" smtClean="0"/>
              <a:pPr/>
              <a:t>‹#›</a:t>
            </a:fld>
            <a:endParaRPr lang="en-US" dirty="0"/>
          </a:p>
        </p:txBody>
      </p:sp>
      <p:sp>
        <p:nvSpPr>
          <p:cNvPr id="42" name="Content Placeholder 41">
            <a:extLst>
              <a:ext uri="{FF2B5EF4-FFF2-40B4-BE49-F238E27FC236}">
                <a16:creationId xmlns:a16="http://schemas.microsoft.com/office/drawing/2014/main" id="{680273E2-3F5D-4E56-8525-1ACB3DFF10BF}"/>
              </a:ext>
            </a:extLst>
          </p:cNvPr>
          <p:cNvSpPr>
            <a:spLocks noGrp="1"/>
          </p:cNvSpPr>
          <p:nvPr>
            <p:ph sz="quarter" idx="20" hasCustomPrompt="1"/>
          </p:nvPr>
        </p:nvSpPr>
        <p:spPr>
          <a:xfrm>
            <a:off x="10769602" y="6288267"/>
            <a:ext cx="3129278" cy="557717"/>
          </a:xfrm>
        </p:spPr>
        <p:txBody>
          <a:bodyPr anchor="ctr" anchorCtr="0"/>
          <a:lstStyle>
            <a:lvl1pPr marL="0" indent="0" algn="ctr">
              <a:buNone/>
              <a:defRPr/>
            </a:lvl1pPr>
          </a:lstStyle>
          <a:p>
            <a:pPr lvl="0"/>
            <a:r>
              <a:rPr lang="en-US" dirty="0"/>
              <a:t>Logo</a:t>
            </a:r>
          </a:p>
        </p:txBody>
      </p:sp>
    </p:spTree>
    <p:extLst>
      <p:ext uri="{BB962C8B-B14F-4D97-AF65-F5344CB8AC3E}">
        <p14:creationId xmlns:p14="http://schemas.microsoft.com/office/powerpoint/2010/main" val="170661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pos="3642">
          <p15:clr>
            <a:srgbClr val="FBAE40"/>
          </p15:clr>
        </p15:guide>
        <p15:guide id="3" pos="394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ustomer Quote: Small Logo">
    <p:spTree>
      <p:nvGrpSpPr>
        <p:cNvPr id="1" name=""/>
        <p:cNvGrpSpPr/>
        <p:nvPr/>
      </p:nvGrpSpPr>
      <p:grpSpPr>
        <a:xfrm>
          <a:off x="0" y="0"/>
          <a:ext cx="0" cy="0"/>
          <a:chOff x="0" y="0"/>
          <a:chExt cx="0" cy="0"/>
        </a:xfrm>
      </p:grpSpPr>
      <p:sp>
        <p:nvSpPr>
          <p:cNvPr id="6" name="Text Placeholder 15">
            <a:extLst>
              <a:ext uri="{FF2B5EF4-FFF2-40B4-BE49-F238E27FC236}">
                <a16:creationId xmlns:a16="http://schemas.microsoft.com/office/drawing/2014/main" id="{2AB32ED6-534B-4417-86C2-7D43CBC56BD1}"/>
              </a:ext>
            </a:extLst>
          </p:cNvPr>
          <p:cNvSpPr>
            <a:spLocks noGrp="1"/>
          </p:cNvSpPr>
          <p:nvPr>
            <p:ph type="body" sz="quarter" idx="13" hasCustomPrompt="1"/>
          </p:nvPr>
        </p:nvSpPr>
        <p:spPr bwMode="black">
          <a:xfrm>
            <a:off x="3611294" y="2223657"/>
            <a:ext cx="371476" cy="108941"/>
          </a:xfrm>
          <a:blipFill>
            <a:blip r:embed="rId2"/>
            <a:stretch>
              <a:fillRect l="-5525" t="-5525" r="-5525" b="-5525"/>
            </a:stretch>
          </a:blipFill>
        </p:spPr>
        <p:txBody>
          <a:bodyPr/>
          <a:lstStyle>
            <a:lvl1pPr marL="0" indent="0">
              <a:buNone/>
              <a:defRPr sz="120"/>
            </a:lvl1pPr>
            <a:lvl2pPr marL="274320" indent="0">
              <a:buNone/>
              <a:defRPr sz="1200"/>
            </a:lvl2pPr>
            <a:lvl3pPr marL="548640" indent="0">
              <a:buNone/>
              <a:defRPr sz="1200"/>
            </a:lvl3pPr>
            <a:lvl4pPr marL="822960" indent="0">
              <a:buNone/>
              <a:defRPr sz="1200"/>
            </a:lvl4pPr>
            <a:lvl5pPr marL="822960" indent="0">
              <a:buNone/>
              <a:defRPr sz="1200"/>
            </a:lvl5pPr>
          </a:lstStyle>
          <a:p>
            <a:pPr lvl="0"/>
            <a:r>
              <a:rPr lang="en-US" dirty="0"/>
              <a:t> </a:t>
            </a:r>
          </a:p>
        </p:txBody>
      </p:sp>
      <p:sp>
        <p:nvSpPr>
          <p:cNvPr id="7" name="Text Placeholder 15">
            <a:extLst>
              <a:ext uri="{FF2B5EF4-FFF2-40B4-BE49-F238E27FC236}">
                <a16:creationId xmlns:a16="http://schemas.microsoft.com/office/drawing/2014/main" id="{12DE8EBE-FC95-451D-BADD-B5580296FA70}"/>
              </a:ext>
            </a:extLst>
          </p:cNvPr>
          <p:cNvSpPr>
            <a:spLocks noGrp="1"/>
          </p:cNvSpPr>
          <p:nvPr>
            <p:ph type="body" sz="quarter" idx="14" hasCustomPrompt="1"/>
          </p:nvPr>
        </p:nvSpPr>
        <p:spPr bwMode="black">
          <a:xfrm>
            <a:off x="13766850" y="3787077"/>
            <a:ext cx="371476" cy="108941"/>
          </a:xfrm>
          <a:blipFill>
            <a:blip r:embed="rId3"/>
            <a:stretch>
              <a:fillRect l="-4458" t="-4458" r="-4458" b="-4458"/>
            </a:stretch>
          </a:blipFill>
        </p:spPr>
        <p:txBody>
          <a:bodyPr/>
          <a:lstStyle>
            <a:lvl1pPr marL="0" indent="0">
              <a:buNone/>
              <a:defRPr sz="120"/>
            </a:lvl1pPr>
            <a:lvl2pPr marL="274320" indent="0">
              <a:buNone/>
              <a:defRPr sz="1200"/>
            </a:lvl2pPr>
            <a:lvl3pPr marL="548640" indent="0">
              <a:buNone/>
              <a:defRPr sz="1200"/>
            </a:lvl3pPr>
            <a:lvl4pPr marL="822960" indent="0">
              <a:buNone/>
              <a:defRPr sz="1200"/>
            </a:lvl4pPr>
            <a:lvl5pPr marL="822960" indent="0">
              <a:buNone/>
              <a:defRPr sz="1200"/>
            </a:lvl5pPr>
          </a:lstStyle>
          <a:p>
            <a:pPr lvl="0"/>
            <a:r>
              <a:rPr lang="en-US" dirty="0"/>
              <a:t> </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4086137" y="4747260"/>
            <a:ext cx="9680713" cy="424732"/>
          </a:xfrm>
        </p:spPr>
        <p:txBody>
          <a:bodyPr/>
          <a:lstStyle>
            <a:lvl1pPr marL="0" indent="0" algn="r">
              <a:spcAft>
                <a:spcPts val="0"/>
              </a:spcAft>
              <a:buNone/>
              <a:defRPr sz="2400"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4086137" y="5190459"/>
            <a:ext cx="9680713" cy="358240"/>
          </a:xfrm>
        </p:spPr>
        <p:txBody>
          <a:bodyPr/>
          <a:lstStyle>
            <a:lvl1pPr marL="0" indent="0" algn="r">
              <a:buNone/>
              <a:defRPr sz="1920"/>
            </a:lvl1pPr>
          </a:lstStyle>
          <a:p>
            <a:pPr lvl="0"/>
            <a:r>
              <a:rPr lang="en-US" dirty="0"/>
              <a:t>Quoted Person’s Job Title, Company Name</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p>
            <a:endParaRPr lang="en-US" dirty="0"/>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p>
            <a:endParaRPr lang="en-US" dirty="0"/>
          </a:p>
        </p:txBody>
      </p:sp>
      <p:sp>
        <p:nvSpPr>
          <p:cNvPr id="19" name="Picture Placeholder 18">
            <a:extLst>
              <a:ext uri="{FF2B5EF4-FFF2-40B4-BE49-F238E27FC236}">
                <a16:creationId xmlns:a16="http://schemas.microsoft.com/office/drawing/2014/main" id="{A43CE50A-0928-4AE3-BDEC-9E85B240BE49}"/>
              </a:ext>
            </a:extLst>
          </p:cNvPr>
          <p:cNvSpPr>
            <a:spLocks noGrp="1"/>
          </p:cNvSpPr>
          <p:nvPr>
            <p:ph type="pic" sz="quarter" idx="20" hasCustomPrompt="1"/>
          </p:nvPr>
        </p:nvSpPr>
        <p:spPr>
          <a:xfrm>
            <a:off x="12115216" y="5875021"/>
            <a:ext cx="1651634" cy="576157"/>
          </a:xfrm>
        </p:spPr>
        <p:txBody>
          <a:bodyPr/>
          <a:lstStyle>
            <a:lvl1pPr marL="0" indent="0" algn="r">
              <a:buNone/>
              <a:defRPr/>
            </a:lvl1pPr>
          </a:lstStyle>
          <a:p>
            <a:r>
              <a:rPr lang="en-US" dirty="0"/>
              <a:t>Logo</a:t>
            </a:r>
          </a:p>
        </p:txBody>
      </p:sp>
      <p:sp>
        <p:nvSpPr>
          <p:cNvPr id="18" name="Text Placeholder 17">
            <a:extLst>
              <a:ext uri="{FF2B5EF4-FFF2-40B4-BE49-F238E27FC236}">
                <a16:creationId xmlns:a16="http://schemas.microsoft.com/office/drawing/2014/main" id="{26CB8D91-3348-410B-B3BA-5D4E88F1AA22}"/>
              </a:ext>
            </a:extLst>
          </p:cNvPr>
          <p:cNvSpPr>
            <a:spLocks noGrp="1"/>
          </p:cNvSpPr>
          <p:nvPr>
            <p:ph type="body" sz="quarter" idx="21" hasCustomPrompt="1"/>
          </p:nvPr>
        </p:nvSpPr>
        <p:spPr>
          <a:xfrm>
            <a:off x="3463290" y="2353393"/>
            <a:ext cx="10303560" cy="1706314"/>
          </a:xfrm>
        </p:spPr>
        <p:txBody>
          <a:bodyPr/>
          <a:lstStyle>
            <a:lvl1pPr marL="0" indent="0" algn="r">
              <a:buNone/>
              <a:defRPr sz="2880"/>
            </a:lvl1pPr>
          </a:lstStyle>
          <a:p>
            <a:r>
              <a:rPr lang="en-US" dirty="0"/>
              <a:t>Enter quote here. Reposition quote mark graphics to frame the quote. Bold important information. Your customer quote should be no more than 45 words at 24pt font. If your quote is shorter, you can increase the font size to fill the space. </a:t>
            </a:r>
          </a:p>
        </p:txBody>
      </p:sp>
      <p:sp>
        <p:nvSpPr>
          <p:cNvPr id="13" name="Title 6">
            <a:extLst>
              <a:ext uri="{FF2B5EF4-FFF2-40B4-BE49-F238E27FC236}">
                <a16:creationId xmlns:a16="http://schemas.microsoft.com/office/drawing/2014/main" id="{C0F4A352-773B-46D7-BCA2-98274E08D9B3}"/>
              </a:ext>
            </a:extLst>
          </p:cNvPr>
          <p:cNvSpPr>
            <a:spLocks noGrp="1"/>
          </p:cNvSpPr>
          <p:nvPr>
            <p:ph type="title" hasCustomPrompt="1"/>
          </p:nvPr>
        </p:nvSpPr>
        <p:spPr>
          <a:xfrm>
            <a:off x="731520" y="446883"/>
            <a:ext cx="13167360" cy="642637"/>
          </a:xfrm>
        </p:spPr>
        <p:txBody>
          <a:bodyPr/>
          <a:lstStyle>
            <a:lvl1pPr>
              <a:defRPr/>
            </a:lvl1pPr>
          </a:lstStyle>
          <a:p>
            <a:r>
              <a:rPr lang="en-US" dirty="0"/>
              <a:t>Customer name and the outcome</a:t>
            </a:r>
          </a:p>
        </p:txBody>
      </p:sp>
      <p:cxnSp>
        <p:nvCxnSpPr>
          <p:cNvPr id="5" name="Straight Connector 4">
            <a:extLst>
              <a:ext uri="{FF2B5EF4-FFF2-40B4-BE49-F238E27FC236}">
                <a16:creationId xmlns:a16="http://schemas.microsoft.com/office/drawing/2014/main" id="{3F354033-3640-1EB7-E336-877245CB8530}"/>
              </a:ext>
            </a:extLst>
          </p:cNvPr>
          <p:cNvCxnSpPr>
            <a:cxnSpLocks/>
          </p:cNvCxnSpPr>
          <p:nvPr userDrawn="1"/>
        </p:nvCxnSpPr>
        <p:spPr>
          <a:xfrm flipH="1">
            <a:off x="10673130" y="4602480"/>
            <a:ext cx="3093720" cy="0"/>
          </a:xfrm>
          <a:prstGeom prst="line">
            <a:avLst/>
          </a:prstGeom>
          <a:ln w="1905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74BBE0C1-C764-36D2-A8FE-FB495A7EF2A3}"/>
              </a:ext>
            </a:extLst>
          </p:cNvPr>
          <p:cNvSpPr>
            <a:spLocks noGrp="1"/>
          </p:cNvSpPr>
          <p:nvPr>
            <p:ph type="sldNum" sz="quarter" idx="22"/>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292634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orient="horz" pos="2592">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ustomer Quote: Light Logo">
    <p:spTree>
      <p:nvGrpSpPr>
        <p:cNvPr id="1" name=""/>
        <p:cNvGrpSpPr/>
        <p:nvPr/>
      </p:nvGrpSpPr>
      <p:grpSpPr>
        <a:xfrm>
          <a:off x="0" y="0"/>
          <a:ext cx="0" cy="0"/>
          <a:chOff x="0" y="0"/>
          <a:chExt cx="0" cy="0"/>
        </a:xfrm>
      </p:grpSpPr>
      <p:sp>
        <p:nvSpPr>
          <p:cNvPr id="6" name="Text Placeholder 15">
            <a:extLst>
              <a:ext uri="{FF2B5EF4-FFF2-40B4-BE49-F238E27FC236}">
                <a16:creationId xmlns:a16="http://schemas.microsoft.com/office/drawing/2014/main" id="{2AB32ED6-534B-4417-86C2-7D43CBC56BD1}"/>
              </a:ext>
            </a:extLst>
          </p:cNvPr>
          <p:cNvSpPr>
            <a:spLocks noGrp="1"/>
          </p:cNvSpPr>
          <p:nvPr>
            <p:ph type="body" sz="quarter" idx="13" hasCustomPrompt="1"/>
          </p:nvPr>
        </p:nvSpPr>
        <p:spPr bwMode="black">
          <a:xfrm>
            <a:off x="5165774" y="2876466"/>
            <a:ext cx="371476" cy="108941"/>
          </a:xfrm>
          <a:blipFill>
            <a:blip r:embed="rId2"/>
            <a:stretch>
              <a:fillRect/>
            </a:stretch>
          </a:blipFill>
        </p:spPr>
        <p:txBody>
          <a:bodyPr/>
          <a:lstStyle>
            <a:lvl1pPr marL="0" indent="0">
              <a:buNone/>
              <a:defRPr sz="120"/>
            </a:lvl1pPr>
            <a:lvl2pPr marL="274320" indent="0">
              <a:buNone/>
              <a:defRPr sz="1200"/>
            </a:lvl2pPr>
            <a:lvl3pPr marL="548640" indent="0">
              <a:buNone/>
              <a:defRPr sz="1200"/>
            </a:lvl3pPr>
            <a:lvl4pPr marL="822960" indent="0">
              <a:buNone/>
              <a:defRPr sz="1200"/>
            </a:lvl4pPr>
            <a:lvl5pPr marL="822960" indent="0">
              <a:buNone/>
              <a:defRPr sz="1200"/>
            </a:lvl5pPr>
          </a:lstStyle>
          <a:p>
            <a:pPr lvl="0"/>
            <a:r>
              <a:rPr lang="en-US" dirty="0"/>
              <a:t> </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5547360" y="5456071"/>
            <a:ext cx="6563575" cy="424732"/>
          </a:xfrm>
        </p:spPr>
        <p:txBody>
          <a:bodyPr/>
          <a:lstStyle>
            <a:lvl1pPr marL="0" indent="0" algn="l">
              <a:spcAft>
                <a:spcPts val="0"/>
              </a:spcAft>
              <a:buNone/>
              <a:defRPr sz="2400" b="1">
                <a:solidFill>
                  <a:srgbClr val="7CE8F4"/>
                </a:solidFill>
              </a:defRPr>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5547360" y="5899270"/>
            <a:ext cx="6563575" cy="358240"/>
          </a:xfrm>
        </p:spPr>
        <p:txBody>
          <a:bodyPr/>
          <a:lstStyle>
            <a:lvl1pPr marL="0" indent="0" algn="l">
              <a:buNone/>
              <a:defRPr sz="1920"/>
            </a:lvl1pPr>
          </a:lstStyle>
          <a:p>
            <a:pPr lvl="0"/>
            <a:r>
              <a:rPr lang="en-US" dirty="0"/>
              <a:t>Quoted Person’s Job Title, Company Name</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p>
            <a:endParaRPr lang="en-US" dirty="0"/>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p>
            <a:endParaRPr lang="en-US" dirty="0"/>
          </a:p>
        </p:txBody>
      </p:sp>
      <p:sp>
        <p:nvSpPr>
          <p:cNvPr id="19" name="Picture Placeholder 18">
            <a:extLst>
              <a:ext uri="{FF2B5EF4-FFF2-40B4-BE49-F238E27FC236}">
                <a16:creationId xmlns:a16="http://schemas.microsoft.com/office/drawing/2014/main" id="{A43CE50A-0928-4AE3-BDEC-9E85B240BE49}"/>
              </a:ext>
            </a:extLst>
          </p:cNvPr>
          <p:cNvSpPr>
            <a:spLocks noGrp="1"/>
          </p:cNvSpPr>
          <p:nvPr>
            <p:ph type="pic" sz="quarter" idx="20" hasCustomPrompt="1"/>
          </p:nvPr>
        </p:nvSpPr>
        <p:spPr>
          <a:xfrm>
            <a:off x="731520" y="4351508"/>
            <a:ext cx="3291840" cy="557717"/>
          </a:xfrm>
        </p:spPr>
        <p:txBody>
          <a:bodyPr anchor="ctr" anchorCtr="0"/>
          <a:lstStyle>
            <a:lvl1pPr marL="0" indent="0" algn="ctr">
              <a:buNone/>
              <a:defRPr sz="3360"/>
            </a:lvl1pPr>
          </a:lstStyle>
          <a:p>
            <a:r>
              <a:rPr lang="en-US" dirty="0"/>
              <a:t>Logo</a:t>
            </a:r>
          </a:p>
        </p:txBody>
      </p:sp>
      <p:sp>
        <p:nvSpPr>
          <p:cNvPr id="18" name="Text Placeholder 17">
            <a:extLst>
              <a:ext uri="{FF2B5EF4-FFF2-40B4-BE49-F238E27FC236}">
                <a16:creationId xmlns:a16="http://schemas.microsoft.com/office/drawing/2014/main" id="{26CB8D91-3348-410B-B3BA-5D4E88F1AA22}"/>
              </a:ext>
            </a:extLst>
          </p:cNvPr>
          <p:cNvSpPr>
            <a:spLocks noGrp="1"/>
          </p:cNvSpPr>
          <p:nvPr>
            <p:ph type="body" sz="quarter" idx="21" hasCustomPrompt="1"/>
          </p:nvPr>
        </p:nvSpPr>
        <p:spPr>
          <a:xfrm>
            <a:off x="5547360" y="2978739"/>
            <a:ext cx="8326169" cy="2105191"/>
          </a:xfrm>
        </p:spPr>
        <p:txBody>
          <a:bodyPr/>
          <a:lstStyle>
            <a:lvl1pPr marL="0" indent="0" algn="l">
              <a:buNone/>
              <a:defRPr sz="2880"/>
            </a:lvl1pPr>
          </a:lstStyle>
          <a:p>
            <a:r>
              <a:rPr lang="en-US" dirty="0"/>
              <a:t>Enter quote here. Reposition quote mark graphics to frame the quote. Bold important information. Your customer quote should be no more than 45 words at 24pt font. If your quote is shorter, you can increase the font size to fill the space. </a:t>
            </a:r>
          </a:p>
        </p:txBody>
      </p:sp>
      <p:sp>
        <p:nvSpPr>
          <p:cNvPr id="13" name="Title 6">
            <a:extLst>
              <a:ext uri="{FF2B5EF4-FFF2-40B4-BE49-F238E27FC236}">
                <a16:creationId xmlns:a16="http://schemas.microsoft.com/office/drawing/2014/main" id="{C0F4A352-773B-46D7-BCA2-98274E08D9B3}"/>
              </a:ext>
            </a:extLst>
          </p:cNvPr>
          <p:cNvSpPr>
            <a:spLocks noGrp="1"/>
          </p:cNvSpPr>
          <p:nvPr>
            <p:ph type="title" hasCustomPrompt="1"/>
          </p:nvPr>
        </p:nvSpPr>
        <p:spPr>
          <a:xfrm>
            <a:off x="731520" y="446883"/>
            <a:ext cx="13167360" cy="642637"/>
          </a:xfrm>
        </p:spPr>
        <p:txBody>
          <a:bodyPr/>
          <a:lstStyle>
            <a:lvl1pPr>
              <a:defRPr/>
            </a:lvl1pPr>
          </a:lstStyle>
          <a:p>
            <a:r>
              <a:rPr lang="en-US" dirty="0"/>
              <a:t>Customer name and the outcome</a:t>
            </a:r>
          </a:p>
        </p:txBody>
      </p:sp>
      <p:sp>
        <p:nvSpPr>
          <p:cNvPr id="7" name="Text Placeholder 15">
            <a:extLst>
              <a:ext uri="{FF2B5EF4-FFF2-40B4-BE49-F238E27FC236}">
                <a16:creationId xmlns:a16="http://schemas.microsoft.com/office/drawing/2014/main" id="{12DE8EBE-FC95-451D-BADD-B5580296FA70}"/>
              </a:ext>
            </a:extLst>
          </p:cNvPr>
          <p:cNvSpPr>
            <a:spLocks noGrp="1"/>
          </p:cNvSpPr>
          <p:nvPr>
            <p:ph type="body" sz="quarter" idx="14" hasCustomPrompt="1"/>
          </p:nvPr>
        </p:nvSpPr>
        <p:spPr bwMode="black">
          <a:xfrm>
            <a:off x="12547650" y="4632704"/>
            <a:ext cx="371476" cy="108941"/>
          </a:xfrm>
          <a:blipFill>
            <a:blip r:embed="rId3"/>
            <a:stretch>
              <a:fillRect/>
            </a:stretch>
          </a:blipFill>
        </p:spPr>
        <p:txBody>
          <a:bodyPr/>
          <a:lstStyle>
            <a:lvl1pPr marL="0" indent="0">
              <a:buNone/>
              <a:defRPr sz="120"/>
            </a:lvl1pPr>
            <a:lvl2pPr marL="274320" indent="0">
              <a:buNone/>
              <a:defRPr sz="1200"/>
            </a:lvl2pPr>
            <a:lvl3pPr marL="548640" indent="0">
              <a:buNone/>
              <a:defRPr sz="1200"/>
            </a:lvl3pPr>
            <a:lvl4pPr marL="822960" indent="0">
              <a:buNone/>
              <a:defRPr sz="1200"/>
            </a:lvl4pPr>
            <a:lvl5pPr marL="822960" indent="0">
              <a:buNone/>
              <a:defRPr sz="1200"/>
            </a:lvl5pPr>
          </a:lstStyle>
          <a:p>
            <a:pPr lvl="0"/>
            <a:r>
              <a:rPr lang="en-US" dirty="0"/>
              <a:t> </a:t>
            </a:r>
          </a:p>
        </p:txBody>
      </p:sp>
      <p:cxnSp>
        <p:nvCxnSpPr>
          <p:cNvPr id="5" name="Straight Connector 4">
            <a:extLst>
              <a:ext uri="{FF2B5EF4-FFF2-40B4-BE49-F238E27FC236}">
                <a16:creationId xmlns:a16="http://schemas.microsoft.com/office/drawing/2014/main" id="{D96DF6AF-7835-EC14-BA46-4E4B0C8F782E}"/>
              </a:ext>
            </a:extLst>
          </p:cNvPr>
          <p:cNvCxnSpPr/>
          <p:nvPr userDrawn="1"/>
        </p:nvCxnSpPr>
        <p:spPr>
          <a:xfrm>
            <a:off x="4754880" y="2626847"/>
            <a:ext cx="0" cy="3951054"/>
          </a:xfrm>
          <a:prstGeom prst="line">
            <a:avLst/>
          </a:prstGeom>
          <a:ln w="19050" cap="rnd">
            <a:solidFill>
              <a:srgbClr val="7CE8F4"/>
            </a:solidFill>
            <a:round/>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09951358-00CC-836C-72EA-635D315E470B}"/>
              </a:ext>
            </a:extLst>
          </p:cNvPr>
          <p:cNvSpPr>
            <a:spLocks noGrp="1"/>
          </p:cNvSpPr>
          <p:nvPr>
            <p:ph type="sldNum" sz="quarter" idx="22"/>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268947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orient="horz" pos="2592">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ustomer Quote: Dark Lo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D0DD11-CDA0-97CE-D3C7-1B88BBE1EF73}"/>
              </a:ext>
            </a:extLst>
          </p:cNvPr>
          <p:cNvSpPr/>
          <p:nvPr userDrawn="1"/>
        </p:nvSpPr>
        <p:spPr>
          <a:xfrm>
            <a:off x="1" y="2751017"/>
            <a:ext cx="3478247" cy="28370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 tIns="54864" rIns="54864" rtlCol="0" anchor="ctr"/>
          <a:lstStyle/>
          <a:p>
            <a:pPr algn="ctr"/>
            <a:endParaRPr lang="en-US" sz="3456" dirty="0">
              <a:solidFill>
                <a:schemeClr val="tx1"/>
              </a:solidFill>
            </a:endParaRPr>
          </a:p>
        </p:txBody>
      </p:sp>
      <p:sp>
        <p:nvSpPr>
          <p:cNvPr id="6" name="Text Placeholder 15">
            <a:extLst>
              <a:ext uri="{FF2B5EF4-FFF2-40B4-BE49-F238E27FC236}">
                <a16:creationId xmlns:a16="http://schemas.microsoft.com/office/drawing/2014/main" id="{2AB32ED6-534B-4417-86C2-7D43CBC56BD1}"/>
              </a:ext>
            </a:extLst>
          </p:cNvPr>
          <p:cNvSpPr>
            <a:spLocks noGrp="1"/>
          </p:cNvSpPr>
          <p:nvPr>
            <p:ph type="body" sz="quarter" idx="13" hasCustomPrompt="1"/>
          </p:nvPr>
        </p:nvSpPr>
        <p:spPr bwMode="black">
          <a:xfrm>
            <a:off x="4572248" y="2621280"/>
            <a:ext cx="371476" cy="108941"/>
          </a:xfrm>
          <a:blipFill>
            <a:blip r:embed="rId2"/>
            <a:stretch>
              <a:fillRect l="-4872" t="-4872" r="-4872" b="-4872"/>
            </a:stretch>
          </a:blipFill>
        </p:spPr>
        <p:txBody>
          <a:bodyPr/>
          <a:lstStyle>
            <a:lvl1pPr marL="0" indent="0">
              <a:buNone/>
              <a:defRPr sz="120"/>
            </a:lvl1pPr>
            <a:lvl2pPr marL="274320" indent="0">
              <a:buNone/>
              <a:defRPr sz="1200"/>
            </a:lvl2pPr>
            <a:lvl3pPr marL="548640" indent="0">
              <a:buNone/>
              <a:defRPr sz="1200"/>
            </a:lvl3pPr>
            <a:lvl4pPr marL="822960" indent="0">
              <a:buNone/>
              <a:defRPr sz="1200"/>
            </a:lvl4pPr>
            <a:lvl5pPr marL="822960" indent="0">
              <a:buNone/>
              <a:defRPr sz="1200"/>
            </a:lvl5pPr>
          </a:lstStyle>
          <a:p>
            <a:pPr lvl="0"/>
            <a:r>
              <a:rPr lang="en-US" dirty="0"/>
              <a:t> </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4943724" y="5144884"/>
            <a:ext cx="8955157" cy="424732"/>
          </a:xfrm>
        </p:spPr>
        <p:txBody>
          <a:bodyPr/>
          <a:lstStyle>
            <a:lvl1pPr marL="0" indent="0" algn="l">
              <a:spcAft>
                <a:spcPts val="0"/>
              </a:spcAft>
              <a:buNone/>
              <a:defRPr sz="2400" b="1">
                <a:solidFill>
                  <a:schemeClr val="accent1"/>
                </a:solidFill>
              </a:defRPr>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4943724" y="5588082"/>
            <a:ext cx="8955157" cy="358240"/>
          </a:xfrm>
        </p:spPr>
        <p:txBody>
          <a:bodyPr/>
          <a:lstStyle>
            <a:lvl1pPr marL="0" indent="0" algn="l">
              <a:buNone/>
              <a:defRPr sz="1920"/>
            </a:lvl1pPr>
          </a:lstStyle>
          <a:p>
            <a:pPr lvl="0"/>
            <a:r>
              <a:rPr lang="en-US" dirty="0"/>
              <a:t>Quoted Person’s Job Title, Company Name</a:t>
            </a:r>
          </a:p>
        </p:txBody>
      </p:sp>
      <p:sp>
        <p:nvSpPr>
          <p:cNvPr id="3" name="Date Placeholder 2">
            <a:extLst>
              <a:ext uri="{FF2B5EF4-FFF2-40B4-BE49-F238E27FC236}">
                <a16:creationId xmlns:a16="http://schemas.microsoft.com/office/drawing/2014/main" id="{B11DEF90-4BC7-4449-B8ED-B9BEFD74704A}"/>
              </a:ext>
            </a:extLst>
          </p:cNvPr>
          <p:cNvSpPr>
            <a:spLocks noGrp="1"/>
          </p:cNvSpPr>
          <p:nvPr>
            <p:ph type="dt" sz="half" idx="17"/>
          </p:nvPr>
        </p:nvSpPr>
        <p:spPr/>
        <p:txBody>
          <a:bodyPr/>
          <a:lstStyle/>
          <a:p>
            <a:endParaRPr lang="en-US" dirty="0"/>
          </a:p>
        </p:txBody>
      </p:sp>
      <p:sp>
        <p:nvSpPr>
          <p:cNvPr id="4" name="Footer Placeholder 3">
            <a:extLst>
              <a:ext uri="{FF2B5EF4-FFF2-40B4-BE49-F238E27FC236}">
                <a16:creationId xmlns:a16="http://schemas.microsoft.com/office/drawing/2014/main" id="{580F1DAA-08EC-40A3-9CC6-57B8099A6FAA}"/>
              </a:ext>
            </a:extLst>
          </p:cNvPr>
          <p:cNvSpPr>
            <a:spLocks noGrp="1"/>
          </p:cNvSpPr>
          <p:nvPr>
            <p:ph type="ftr" sz="quarter" idx="18"/>
          </p:nvPr>
        </p:nvSpPr>
        <p:spPr/>
        <p:txBody>
          <a:bodyPr/>
          <a:lstStyle/>
          <a:p>
            <a:endParaRPr lang="en-US" dirty="0"/>
          </a:p>
        </p:txBody>
      </p:sp>
      <p:sp>
        <p:nvSpPr>
          <p:cNvPr id="18" name="Text Placeholder 17">
            <a:extLst>
              <a:ext uri="{FF2B5EF4-FFF2-40B4-BE49-F238E27FC236}">
                <a16:creationId xmlns:a16="http://schemas.microsoft.com/office/drawing/2014/main" id="{26CB8D91-3348-410B-B3BA-5D4E88F1AA22}"/>
              </a:ext>
            </a:extLst>
          </p:cNvPr>
          <p:cNvSpPr>
            <a:spLocks noGrp="1"/>
          </p:cNvSpPr>
          <p:nvPr>
            <p:ph type="body" sz="quarter" idx="21" hasCustomPrompt="1"/>
          </p:nvPr>
        </p:nvSpPr>
        <p:spPr>
          <a:xfrm>
            <a:off x="4943724" y="2751016"/>
            <a:ext cx="8689657" cy="2156089"/>
          </a:xfrm>
        </p:spPr>
        <p:txBody>
          <a:bodyPr/>
          <a:lstStyle>
            <a:lvl1pPr marL="0" indent="0" algn="l">
              <a:buNone/>
              <a:defRPr sz="2880"/>
            </a:lvl1pPr>
          </a:lstStyle>
          <a:p>
            <a:r>
              <a:rPr lang="en-US" dirty="0"/>
              <a:t>Enter quote here. Reposition quote mark graphics to frame the quote. Bold important information. Your customer quote should be no more than 45 words at 24pt font. If your quote is shorter, you can increase the font size to fill the space. </a:t>
            </a:r>
          </a:p>
        </p:txBody>
      </p:sp>
      <p:sp>
        <p:nvSpPr>
          <p:cNvPr id="13" name="Title 6">
            <a:extLst>
              <a:ext uri="{FF2B5EF4-FFF2-40B4-BE49-F238E27FC236}">
                <a16:creationId xmlns:a16="http://schemas.microsoft.com/office/drawing/2014/main" id="{C0F4A352-773B-46D7-BCA2-98274E08D9B3}"/>
              </a:ext>
            </a:extLst>
          </p:cNvPr>
          <p:cNvSpPr>
            <a:spLocks noGrp="1"/>
          </p:cNvSpPr>
          <p:nvPr>
            <p:ph type="title" hasCustomPrompt="1"/>
          </p:nvPr>
        </p:nvSpPr>
        <p:spPr>
          <a:xfrm>
            <a:off x="731520" y="446883"/>
            <a:ext cx="13167360" cy="642637"/>
          </a:xfrm>
        </p:spPr>
        <p:txBody>
          <a:bodyPr/>
          <a:lstStyle>
            <a:lvl1pPr>
              <a:defRPr/>
            </a:lvl1pPr>
          </a:lstStyle>
          <a:p>
            <a:r>
              <a:rPr lang="en-US" dirty="0"/>
              <a:t>Customer name and the outcome</a:t>
            </a:r>
          </a:p>
        </p:txBody>
      </p:sp>
      <p:sp>
        <p:nvSpPr>
          <p:cNvPr id="7" name="Text Placeholder 15">
            <a:extLst>
              <a:ext uri="{FF2B5EF4-FFF2-40B4-BE49-F238E27FC236}">
                <a16:creationId xmlns:a16="http://schemas.microsoft.com/office/drawing/2014/main" id="{12DE8EBE-FC95-451D-BADD-B5580296FA70}"/>
              </a:ext>
            </a:extLst>
          </p:cNvPr>
          <p:cNvSpPr>
            <a:spLocks noGrp="1"/>
          </p:cNvSpPr>
          <p:nvPr>
            <p:ph type="body" sz="quarter" idx="14" hasCustomPrompt="1"/>
          </p:nvPr>
        </p:nvSpPr>
        <p:spPr bwMode="black">
          <a:xfrm>
            <a:off x="11288693" y="4312920"/>
            <a:ext cx="371476" cy="108941"/>
          </a:xfrm>
          <a:blipFill>
            <a:blip r:embed="rId3"/>
            <a:stretch>
              <a:fillRect l="-5037" t="-5037" r="-5037" b="-5037"/>
            </a:stretch>
          </a:blipFill>
        </p:spPr>
        <p:txBody>
          <a:bodyPr/>
          <a:lstStyle>
            <a:lvl1pPr marL="0" indent="0">
              <a:buNone/>
              <a:defRPr sz="120"/>
            </a:lvl1pPr>
            <a:lvl2pPr marL="274320" indent="0">
              <a:buNone/>
              <a:defRPr sz="1200"/>
            </a:lvl2pPr>
            <a:lvl3pPr marL="548640" indent="0">
              <a:buNone/>
              <a:defRPr sz="1200"/>
            </a:lvl3pPr>
            <a:lvl4pPr marL="822960" indent="0">
              <a:buNone/>
              <a:defRPr sz="1200"/>
            </a:lvl4pPr>
            <a:lvl5pPr marL="822960" indent="0">
              <a:buNone/>
              <a:defRPr sz="1200"/>
            </a:lvl5pPr>
          </a:lstStyle>
          <a:p>
            <a:pPr lvl="0"/>
            <a:r>
              <a:rPr lang="en-US" dirty="0"/>
              <a:t> </a:t>
            </a:r>
          </a:p>
        </p:txBody>
      </p:sp>
      <p:sp>
        <p:nvSpPr>
          <p:cNvPr id="5" name="Rectangle 4">
            <a:extLst>
              <a:ext uri="{FF2B5EF4-FFF2-40B4-BE49-F238E27FC236}">
                <a16:creationId xmlns:a16="http://schemas.microsoft.com/office/drawing/2014/main" id="{59F71065-3CC6-642D-29BD-3690901E9C79}"/>
              </a:ext>
            </a:extLst>
          </p:cNvPr>
          <p:cNvSpPr/>
          <p:nvPr userDrawn="1"/>
        </p:nvSpPr>
        <p:spPr>
          <a:xfrm>
            <a:off x="1" y="2751016"/>
            <a:ext cx="3478247" cy="2837066"/>
          </a:xfrm>
          <a:prstGeom prst="rect">
            <a:avLst/>
          </a:prstGeom>
          <a:solidFill>
            <a:srgbClr val="FFFFFF"/>
          </a:solidFill>
          <a:ln>
            <a:noFill/>
          </a:ln>
          <a:effectLst>
            <a:outerShdw blurRad="63500" sx="101000" sy="101000" algn="c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864" tIns="54864" rIns="54864" rtlCol="0" anchor="ctr"/>
          <a:lstStyle/>
          <a:p>
            <a:pPr lvl="0" algn="ctr"/>
            <a:endParaRPr lang="en-US" sz="3456" dirty="0">
              <a:solidFill>
                <a:schemeClr val="bg1"/>
              </a:solidFill>
            </a:endParaRPr>
          </a:p>
        </p:txBody>
      </p:sp>
      <p:sp>
        <p:nvSpPr>
          <p:cNvPr id="19" name="Picture Placeholder 18">
            <a:extLst>
              <a:ext uri="{FF2B5EF4-FFF2-40B4-BE49-F238E27FC236}">
                <a16:creationId xmlns:a16="http://schemas.microsoft.com/office/drawing/2014/main" id="{A43CE50A-0928-4AE3-BDEC-9E85B240BE49}"/>
              </a:ext>
            </a:extLst>
          </p:cNvPr>
          <p:cNvSpPr>
            <a:spLocks noGrp="1"/>
          </p:cNvSpPr>
          <p:nvPr>
            <p:ph type="pic" sz="quarter" idx="20" hasCustomPrompt="1"/>
          </p:nvPr>
        </p:nvSpPr>
        <p:spPr>
          <a:xfrm>
            <a:off x="794243" y="3835941"/>
            <a:ext cx="1889760" cy="557717"/>
          </a:xfrm>
        </p:spPr>
        <p:txBody>
          <a:bodyPr anchor="ctr" anchorCtr="0"/>
          <a:lstStyle>
            <a:lvl1pPr marL="0" indent="0" algn="ctr">
              <a:buNone/>
              <a:defRPr>
                <a:solidFill>
                  <a:schemeClr val="bg1"/>
                </a:solidFill>
              </a:defRPr>
            </a:lvl1pPr>
          </a:lstStyle>
          <a:p>
            <a:r>
              <a:rPr lang="en-US" dirty="0"/>
              <a:t>Logo</a:t>
            </a:r>
          </a:p>
        </p:txBody>
      </p:sp>
      <p:sp>
        <p:nvSpPr>
          <p:cNvPr id="8" name="Slide Number Placeholder 7">
            <a:extLst>
              <a:ext uri="{FF2B5EF4-FFF2-40B4-BE49-F238E27FC236}">
                <a16:creationId xmlns:a16="http://schemas.microsoft.com/office/drawing/2014/main" id="{2BF19B9B-C823-5409-60B2-5DD035C89892}"/>
              </a:ext>
            </a:extLst>
          </p:cNvPr>
          <p:cNvSpPr>
            <a:spLocks noGrp="1"/>
          </p:cNvSpPr>
          <p:nvPr>
            <p:ph type="sldNum" sz="quarter" idx="22"/>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46188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orient="horz" pos="2592">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731520" y="446883"/>
            <a:ext cx="13167360" cy="642637"/>
          </a:xfrm>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731522" y="1656727"/>
            <a:ext cx="13167360" cy="1947328"/>
          </a:xfrm>
        </p:spPr>
        <p:txBody>
          <a:bodyPr/>
          <a:lstStyle>
            <a:lvl1pPr marL="0" indent="0">
              <a:spcAft>
                <a:spcPts val="720"/>
              </a:spcAft>
              <a:buNone/>
              <a:defRPr sz="2160">
                <a:latin typeface="Lucida Console" panose="020B0609040504020204" pitchFamily="49" charset="0"/>
              </a:defRPr>
            </a:lvl1pPr>
            <a:lvl2pPr marL="274320" indent="0">
              <a:spcAft>
                <a:spcPts val="720"/>
              </a:spcAft>
              <a:buNone/>
              <a:defRPr sz="2160">
                <a:latin typeface="Lucida Console" panose="020B0609040504020204" pitchFamily="49" charset="0"/>
              </a:defRPr>
            </a:lvl2pPr>
            <a:lvl3pPr marL="548640" indent="0">
              <a:spcAft>
                <a:spcPts val="720"/>
              </a:spcAft>
              <a:buNone/>
              <a:defRPr sz="2160">
                <a:latin typeface="Lucida Console" panose="020B0609040504020204" pitchFamily="49" charset="0"/>
              </a:defRPr>
            </a:lvl3pPr>
            <a:lvl4pPr marL="822960" indent="0">
              <a:spcAft>
                <a:spcPts val="720"/>
              </a:spcAft>
              <a:buNone/>
              <a:defRPr sz="2160">
                <a:latin typeface="Lucida Console" panose="020B0609040504020204" pitchFamily="49" charset="0"/>
              </a:defRPr>
            </a:lvl4pPr>
            <a:lvl5pPr marL="1097280" indent="0">
              <a:spcAft>
                <a:spcPts val="720"/>
              </a:spcAft>
              <a:buNone/>
              <a:defRPr sz="216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A09EAB3-8007-4FDC-BADB-BADCE0CE1871}"/>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A5375AEC-53B6-4043-9677-30AD83B02F4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0641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_Bulleted_List">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1460" cy="873186"/>
          </a:xfrm>
        </p:spPr>
        <p:txBody>
          <a:bodyPr/>
          <a:lstStyle/>
          <a:p>
            <a:r>
              <a:rPr lang="en-US" dirty="0"/>
              <a:t>Click to edit Master title style</a:t>
            </a:r>
          </a:p>
        </p:txBody>
      </p:sp>
      <p:sp>
        <p:nvSpPr>
          <p:cNvPr id="3" name="Content Placeholder 2"/>
          <p:cNvSpPr>
            <a:spLocks noGrp="1"/>
          </p:cNvSpPr>
          <p:nvPr>
            <p:ph sz="half" idx="1"/>
          </p:nvPr>
        </p:nvSpPr>
        <p:spPr>
          <a:xfrm>
            <a:off x="548640" y="1645920"/>
            <a:ext cx="13510260" cy="5431155"/>
          </a:xfrm>
          <a:prstGeom prst="rect">
            <a:avLst/>
          </a:prstGeom>
        </p:spPr>
        <p:txBody>
          <a:bodyPr>
            <a:normAutofit/>
          </a:bodyPr>
          <a:lstStyle>
            <a:lvl1pPr>
              <a:defRPr sz="3200"/>
            </a:lvl1pPr>
            <a:lvl2pPr>
              <a:defRPr sz="2900"/>
            </a:lvl2pPr>
            <a:lvl3pPr>
              <a:defRPr sz="2600"/>
            </a:lvl3pPr>
            <a:lvl4pPr marL="2194560" indent="0">
              <a:buNone/>
              <a:defRPr sz="2600"/>
            </a:lvl4pPr>
            <a:lvl5pPr>
              <a:defRPr sz="2560"/>
            </a:lvl5pPr>
            <a:lvl6pPr>
              <a:defRPr sz="2880"/>
            </a:lvl6pPr>
            <a:lvl7pPr>
              <a:defRPr sz="2880"/>
            </a:lvl7pPr>
            <a:lvl8pPr>
              <a:defRPr sz="2880"/>
            </a:lvl8pPr>
            <a:lvl9pPr>
              <a:defRPr sz="288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26396584"/>
      </p:ext>
    </p:extLst>
  </p:cSld>
  <p:clrMapOvr>
    <a:overrideClrMapping bg1="dk1" tx1="lt1" bg2="dk2" tx2="lt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a:xfrm>
            <a:off x="731520" y="446883"/>
            <a:ext cx="13167360" cy="642637"/>
          </a:xfrm>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731522" y="1656727"/>
            <a:ext cx="6297929" cy="1947328"/>
          </a:xfrm>
        </p:spPr>
        <p:txBody>
          <a:bodyPr/>
          <a:lstStyle>
            <a:lvl1pPr marL="0" indent="0">
              <a:spcAft>
                <a:spcPts val="720"/>
              </a:spcAft>
              <a:buNone/>
              <a:defRPr sz="2160">
                <a:latin typeface="Lucida Console" panose="020B0609040504020204" pitchFamily="49" charset="0"/>
              </a:defRPr>
            </a:lvl1pPr>
            <a:lvl2pPr marL="274320" indent="0">
              <a:spcAft>
                <a:spcPts val="720"/>
              </a:spcAft>
              <a:buNone/>
              <a:defRPr sz="2160">
                <a:latin typeface="Lucida Console" panose="020B0609040504020204" pitchFamily="49" charset="0"/>
              </a:defRPr>
            </a:lvl2pPr>
            <a:lvl3pPr marL="548640" indent="0">
              <a:spcAft>
                <a:spcPts val="720"/>
              </a:spcAft>
              <a:buNone/>
              <a:defRPr sz="2160">
                <a:latin typeface="Lucida Console" panose="020B0609040504020204" pitchFamily="49" charset="0"/>
              </a:defRPr>
            </a:lvl3pPr>
            <a:lvl4pPr marL="822960" indent="0">
              <a:spcAft>
                <a:spcPts val="720"/>
              </a:spcAft>
              <a:buNone/>
              <a:defRPr sz="2160">
                <a:latin typeface="Lucida Console" panose="020B0609040504020204" pitchFamily="49" charset="0"/>
              </a:defRPr>
            </a:lvl4pPr>
            <a:lvl5pPr marL="1097280" indent="0">
              <a:spcAft>
                <a:spcPts val="720"/>
              </a:spcAft>
              <a:buNone/>
              <a:defRPr sz="216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7600949" y="1656727"/>
            <a:ext cx="6297931" cy="1947328"/>
          </a:xfrm>
        </p:spPr>
        <p:txBody>
          <a:bodyPr/>
          <a:lstStyle>
            <a:lvl1pPr marL="0" indent="0">
              <a:spcAft>
                <a:spcPts val="720"/>
              </a:spcAft>
              <a:buNone/>
              <a:defRPr sz="2160">
                <a:latin typeface="Lucida Console" panose="020B0609040504020204" pitchFamily="49" charset="0"/>
              </a:defRPr>
            </a:lvl1pPr>
            <a:lvl2pPr marL="274320" indent="0">
              <a:spcAft>
                <a:spcPts val="720"/>
              </a:spcAft>
              <a:buNone/>
              <a:defRPr sz="2160">
                <a:latin typeface="Lucida Console" panose="020B0609040504020204" pitchFamily="49" charset="0"/>
              </a:defRPr>
            </a:lvl2pPr>
            <a:lvl3pPr marL="548640" indent="0">
              <a:spcAft>
                <a:spcPts val="720"/>
              </a:spcAft>
              <a:buNone/>
              <a:defRPr sz="2160">
                <a:latin typeface="Lucida Console" panose="020B0609040504020204" pitchFamily="49" charset="0"/>
              </a:defRPr>
            </a:lvl3pPr>
            <a:lvl4pPr marL="822960" indent="0">
              <a:spcAft>
                <a:spcPts val="720"/>
              </a:spcAft>
              <a:buNone/>
              <a:defRPr sz="2160">
                <a:latin typeface="Lucida Console" panose="020B0609040504020204" pitchFamily="49" charset="0"/>
              </a:defRPr>
            </a:lvl4pPr>
            <a:lvl5pPr marL="1097280" indent="0">
              <a:spcAft>
                <a:spcPts val="720"/>
              </a:spcAft>
              <a:buNone/>
              <a:defRPr sz="216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D810155-AFE0-49FD-8E9F-C55D662327A4}"/>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C99A757A-A572-48F6-B0E7-EBDAFBA598C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320605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731520" y="446883"/>
            <a:ext cx="13167360" cy="642637"/>
          </a:xfrm>
        </p:spPr>
        <p:txBody>
          <a:bodyPr anchor="t" anchorCtr="0"/>
          <a:lstStyle>
            <a:lvl1pPr>
              <a:defRPr sz="3840"/>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7452364" y="1656728"/>
            <a:ext cx="6446520" cy="3109775"/>
          </a:xfrm>
        </p:spPr>
        <p:txBody>
          <a:bodyPr/>
          <a:lstStyle>
            <a:lvl1pPr>
              <a:defRPr sz="3360"/>
            </a:lvl1pPr>
            <a:lvl2pPr>
              <a:defRPr sz="2880"/>
            </a:lvl2pPr>
            <a:lvl3pPr>
              <a:defRPr sz="2400"/>
            </a:lvl3pPr>
            <a:lvl4pPr>
              <a:defRPr sz="2160"/>
            </a:lvl4pPr>
            <a:lvl5pPr>
              <a:defRPr sz="2160"/>
            </a:lvl5pPr>
            <a:lvl6pPr>
              <a:defRPr sz="2400"/>
            </a:lvl6pPr>
            <a:lvl7pPr>
              <a:defRPr sz="2400"/>
            </a:lvl7pPr>
            <a:lvl8pPr>
              <a:defRPr sz="2400"/>
            </a:lvl8pPr>
            <a:lvl9pPr>
              <a:defRPr sz="2400"/>
            </a:lvl9pPr>
          </a:lstStyle>
          <a:p>
            <a:pPr lvl="0"/>
            <a:r>
              <a:rPr lang="en-US" dirty="0"/>
              <a:t>Enter text or click icon to add media</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731523" y="1656727"/>
            <a:ext cx="6446521" cy="358240"/>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dirty="0"/>
              <a:t>Enter descriptive text here</a:t>
            </a:r>
          </a:p>
        </p:txBody>
      </p:sp>
      <p:sp>
        <p:nvSpPr>
          <p:cNvPr id="5" name="Slide Number Placeholder 6">
            <a:extLst>
              <a:ext uri="{FF2B5EF4-FFF2-40B4-BE49-F238E27FC236}">
                <a16:creationId xmlns:a16="http://schemas.microsoft.com/office/drawing/2014/main" id="{9A6F8765-2516-471B-B0B9-129653FC1C5A}"/>
              </a:ext>
            </a:extLst>
          </p:cNvPr>
          <p:cNvSpPr>
            <a:spLocks noGrp="1"/>
          </p:cNvSpPr>
          <p:nvPr>
            <p:ph type="sldNum" sz="quarter" idx="12"/>
          </p:nvPr>
        </p:nvSpPr>
        <p:spPr>
          <a:xfrm>
            <a:off x="10715040" y="7547401"/>
            <a:ext cx="3291840" cy="438150"/>
          </a:xfrm>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80267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hank You - Color set 1 -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1519" y="844588"/>
            <a:ext cx="1203808" cy="720227"/>
          </a:xfrm>
          <a:prstGeom prst="rect">
            <a:avLst/>
          </a:prstGeom>
        </p:spPr>
      </p:pic>
      <p:sp>
        <p:nvSpPr>
          <p:cNvPr id="21" name="TextBox 20">
            <a:extLst>
              <a:ext uri="{FF2B5EF4-FFF2-40B4-BE49-F238E27FC236}">
                <a16:creationId xmlns:a16="http://schemas.microsoft.com/office/drawing/2014/main" id="{A5E35137-4FFD-4DE9-83F4-C11052BAEBDF}"/>
              </a:ext>
            </a:extLst>
          </p:cNvPr>
          <p:cNvSpPr txBox="1"/>
          <p:nvPr userDrawn="1"/>
        </p:nvSpPr>
        <p:spPr>
          <a:xfrm>
            <a:off x="731519" y="2953453"/>
            <a:ext cx="8241030" cy="1107996"/>
          </a:xfrm>
          <a:prstGeom prst="rect">
            <a:avLst/>
          </a:prstGeom>
          <a:noFill/>
        </p:spPr>
        <p:txBody>
          <a:bodyPr wrap="square" lIns="0" rtlCol="0">
            <a:noAutofit/>
          </a:bodyPr>
          <a:lstStyle/>
          <a:p>
            <a:r>
              <a:rPr lang="en-US" sz="5760" dirty="0">
                <a:solidFill>
                  <a:schemeClr val="tx1"/>
                </a:solidFill>
                <a:latin typeface="+mj-lt"/>
              </a:rPr>
              <a:t>Thank you!</a:t>
            </a:r>
          </a:p>
        </p:txBody>
      </p:sp>
      <p:sp>
        <p:nvSpPr>
          <p:cNvPr id="18" name="Text Placeholder 7">
            <a:extLst>
              <a:ext uri="{FF2B5EF4-FFF2-40B4-BE49-F238E27FC236}">
                <a16:creationId xmlns:a16="http://schemas.microsoft.com/office/drawing/2014/main" id="{E1E73A55-126F-410A-A4AF-0AF1624C2C91}"/>
              </a:ext>
            </a:extLst>
          </p:cNvPr>
          <p:cNvSpPr>
            <a:spLocks noGrp="1"/>
          </p:cNvSpPr>
          <p:nvPr>
            <p:ph type="body" sz="quarter" idx="10" hasCustomPrompt="1"/>
          </p:nvPr>
        </p:nvSpPr>
        <p:spPr>
          <a:xfrm>
            <a:off x="742948" y="4364438"/>
            <a:ext cx="3840480" cy="424732"/>
          </a:xfrm>
        </p:spPr>
        <p:txBody>
          <a:bodyPr anchor="b" anchorCtr="0"/>
          <a:lstStyle>
            <a:lvl1pPr marL="0" indent="0">
              <a:buNone/>
              <a:defRPr sz="2400"/>
            </a:lvl1pPr>
          </a:lstStyle>
          <a:p>
            <a:pPr lvl="0"/>
            <a:r>
              <a:rPr lang="en-US" dirty="0"/>
              <a:t>Speaker name (pronouns)</a:t>
            </a:r>
          </a:p>
        </p:txBody>
      </p:sp>
      <p:sp>
        <p:nvSpPr>
          <p:cNvPr id="20" name="Text Placeholder 9">
            <a:extLst>
              <a:ext uri="{FF2B5EF4-FFF2-40B4-BE49-F238E27FC236}">
                <a16:creationId xmlns:a16="http://schemas.microsoft.com/office/drawing/2014/main" id="{10997B72-CB4E-4ACF-A8E0-52D9CC41DB4E}"/>
              </a:ext>
            </a:extLst>
          </p:cNvPr>
          <p:cNvSpPr>
            <a:spLocks noGrp="1"/>
          </p:cNvSpPr>
          <p:nvPr>
            <p:ph type="body" sz="quarter" idx="11" hasCustomPrompt="1"/>
          </p:nvPr>
        </p:nvSpPr>
        <p:spPr>
          <a:xfrm>
            <a:off x="742948" y="4789170"/>
            <a:ext cx="3840480" cy="624145"/>
          </a:xfrm>
        </p:spPr>
        <p:txBody>
          <a:bodyPr/>
          <a:lstStyle>
            <a:lvl1pPr marL="0" indent="0">
              <a:spcAft>
                <a:spcPts val="720"/>
              </a:spcAft>
              <a:buNone/>
              <a:defRPr sz="1920"/>
            </a:lvl1pPr>
          </a:lstStyle>
          <a:p>
            <a:pPr lvl="0"/>
            <a:r>
              <a:rPr lang="en-US" dirty="0"/>
              <a:t>Speaker contact info (email or socials)</a:t>
            </a:r>
          </a:p>
        </p:txBody>
      </p:sp>
      <p:sp>
        <p:nvSpPr>
          <p:cNvPr id="2" name="TextBox 1">
            <a:extLst>
              <a:ext uri="{FF2B5EF4-FFF2-40B4-BE49-F238E27FC236}">
                <a16:creationId xmlns:a16="http://schemas.microsoft.com/office/drawing/2014/main" id="{FCB24191-BE37-E500-110C-E50DC0BA4FE9}"/>
              </a:ext>
            </a:extLst>
          </p:cNvPr>
          <p:cNvSpPr txBox="1"/>
          <p:nvPr userDrawn="1"/>
        </p:nvSpPr>
        <p:spPr>
          <a:xfrm>
            <a:off x="605372" y="7667776"/>
            <a:ext cx="3090911" cy="203133"/>
          </a:xfrm>
          <a:prstGeom prst="rect">
            <a:avLst/>
          </a:prstGeom>
          <a:noFill/>
        </p:spPr>
        <p:txBody>
          <a:bodyPr wrap="none" rtlCol="0">
            <a:spAutoFit/>
          </a:bodyPr>
          <a:lstStyle/>
          <a:p>
            <a:pPr algn="l"/>
            <a:r>
              <a:rPr lang="en-US" sz="720" dirty="0"/>
              <a:t>© 2023, Amazon Web Services, Inc. or its affiliates. All rights reserved.</a:t>
            </a:r>
          </a:p>
        </p:txBody>
      </p:sp>
      <p:sp>
        <p:nvSpPr>
          <p:cNvPr id="10" name="TextBox 9">
            <a:extLst>
              <a:ext uri="{FF2B5EF4-FFF2-40B4-BE49-F238E27FC236}">
                <a16:creationId xmlns:a16="http://schemas.microsoft.com/office/drawing/2014/main" id="{865216D8-F939-9770-1647-7AF5176F2F09}"/>
              </a:ext>
            </a:extLst>
          </p:cNvPr>
          <p:cNvSpPr txBox="1"/>
          <p:nvPr userDrawn="1"/>
        </p:nvSpPr>
        <p:spPr>
          <a:xfrm>
            <a:off x="717026" y="7778574"/>
            <a:ext cx="3419008" cy="313932"/>
          </a:xfrm>
          <a:prstGeom prst="rect">
            <a:avLst/>
          </a:prstGeom>
          <a:noFill/>
        </p:spPr>
        <p:txBody>
          <a:bodyPr wrap="square" lIns="0" rIns="0" rtlCol="0">
            <a:spAutoFit/>
          </a:bodyPr>
          <a:lstStyle/>
          <a:p>
            <a:pPr algn="l"/>
            <a:r>
              <a:rPr lang="en-US" sz="720" kern="1200" dirty="0">
                <a:solidFill>
                  <a:schemeClr val="tx1"/>
                </a:solidFill>
                <a:effectLst/>
                <a:latin typeface="+mn-lt"/>
                <a:ea typeface="+mn-ea"/>
                <a:cs typeface="+mn-cs"/>
              </a:rPr>
              <a:t>Amazon Web Services, AWS, the Powered by AWS logo, and all AWS service names used in this slide deck are trademarks of Amazon.com, Inc. or its affiliates.</a:t>
            </a:r>
            <a:endParaRPr lang="en-US" sz="720" dirty="0"/>
          </a:p>
        </p:txBody>
      </p:sp>
    </p:spTree>
    <p:extLst>
      <p:ext uri="{BB962C8B-B14F-4D97-AF65-F5344CB8AC3E}">
        <p14:creationId xmlns:p14="http://schemas.microsoft.com/office/powerpoint/2010/main" val="3338871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hank You - Color set 1 - do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1519" y="844588"/>
            <a:ext cx="1203808" cy="720227"/>
          </a:xfrm>
          <a:prstGeom prst="rect">
            <a:avLst/>
          </a:prstGeom>
        </p:spPr>
      </p:pic>
      <p:sp>
        <p:nvSpPr>
          <p:cNvPr id="21" name="TextBox 20">
            <a:extLst>
              <a:ext uri="{FF2B5EF4-FFF2-40B4-BE49-F238E27FC236}">
                <a16:creationId xmlns:a16="http://schemas.microsoft.com/office/drawing/2014/main" id="{A5E35137-4FFD-4DE9-83F4-C11052BAEBDF}"/>
              </a:ext>
            </a:extLst>
          </p:cNvPr>
          <p:cNvSpPr txBox="1"/>
          <p:nvPr userDrawn="1"/>
        </p:nvSpPr>
        <p:spPr>
          <a:xfrm>
            <a:off x="731519" y="2953453"/>
            <a:ext cx="8241030" cy="1107996"/>
          </a:xfrm>
          <a:prstGeom prst="rect">
            <a:avLst/>
          </a:prstGeom>
          <a:noFill/>
        </p:spPr>
        <p:txBody>
          <a:bodyPr wrap="square" lIns="0" rtlCol="0">
            <a:noAutofit/>
          </a:bodyPr>
          <a:lstStyle/>
          <a:p>
            <a:r>
              <a:rPr lang="en-US" sz="5760" dirty="0">
                <a:solidFill>
                  <a:schemeClr val="tx1"/>
                </a:solidFill>
                <a:latin typeface="+mj-lt"/>
              </a:rPr>
              <a:t>Thank you!</a:t>
            </a:r>
          </a:p>
        </p:txBody>
      </p:sp>
      <p:sp>
        <p:nvSpPr>
          <p:cNvPr id="18" name="Text Placeholder 7">
            <a:extLst>
              <a:ext uri="{FF2B5EF4-FFF2-40B4-BE49-F238E27FC236}">
                <a16:creationId xmlns:a16="http://schemas.microsoft.com/office/drawing/2014/main" id="{E1E73A55-126F-410A-A4AF-0AF1624C2C91}"/>
              </a:ext>
            </a:extLst>
          </p:cNvPr>
          <p:cNvSpPr>
            <a:spLocks noGrp="1"/>
          </p:cNvSpPr>
          <p:nvPr>
            <p:ph type="body" sz="quarter" idx="10" hasCustomPrompt="1"/>
          </p:nvPr>
        </p:nvSpPr>
        <p:spPr>
          <a:xfrm>
            <a:off x="742948" y="4364438"/>
            <a:ext cx="3840480" cy="424732"/>
          </a:xfrm>
        </p:spPr>
        <p:txBody>
          <a:bodyPr anchor="b" anchorCtr="0"/>
          <a:lstStyle>
            <a:lvl1pPr marL="0" indent="0">
              <a:buNone/>
              <a:defRPr sz="2400"/>
            </a:lvl1pPr>
          </a:lstStyle>
          <a:p>
            <a:pPr lvl="0"/>
            <a:r>
              <a:rPr lang="en-US" dirty="0"/>
              <a:t>Speaker name (pronouns) </a:t>
            </a:r>
          </a:p>
        </p:txBody>
      </p:sp>
      <p:sp>
        <p:nvSpPr>
          <p:cNvPr id="20" name="Text Placeholder 9">
            <a:extLst>
              <a:ext uri="{FF2B5EF4-FFF2-40B4-BE49-F238E27FC236}">
                <a16:creationId xmlns:a16="http://schemas.microsoft.com/office/drawing/2014/main" id="{10997B72-CB4E-4ACF-A8E0-52D9CC41DB4E}"/>
              </a:ext>
            </a:extLst>
          </p:cNvPr>
          <p:cNvSpPr>
            <a:spLocks noGrp="1"/>
          </p:cNvSpPr>
          <p:nvPr>
            <p:ph type="body" sz="quarter" idx="11" hasCustomPrompt="1"/>
          </p:nvPr>
        </p:nvSpPr>
        <p:spPr>
          <a:xfrm>
            <a:off x="742948" y="4789170"/>
            <a:ext cx="3840480" cy="624145"/>
          </a:xfrm>
        </p:spPr>
        <p:txBody>
          <a:bodyPr/>
          <a:lstStyle>
            <a:lvl1pPr marL="0" indent="0">
              <a:spcAft>
                <a:spcPts val="720"/>
              </a:spcAft>
              <a:buNone/>
              <a:defRPr sz="1920"/>
            </a:lvl1pPr>
          </a:lstStyle>
          <a:p>
            <a:pPr lvl="0"/>
            <a:r>
              <a:rPr lang="en-US" dirty="0"/>
              <a:t>Speaker contact info (email or socials)</a:t>
            </a:r>
          </a:p>
        </p:txBody>
      </p:sp>
      <p:sp>
        <p:nvSpPr>
          <p:cNvPr id="7" name="TextBox 6">
            <a:extLst>
              <a:ext uri="{FF2B5EF4-FFF2-40B4-BE49-F238E27FC236}">
                <a16:creationId xmlns:a16="http://schemas.microsoft.com/office/drawing/2014/main" id="{36111067-20EB-1798-C692-893E8B406757}"/>
              </a:ext>
            </a:extLst>
          </p:cNvPr>
          <p:cNvSpPr txBox="1"/>
          <p:nvPr userDrawn="1"/>
        </p:nvSpPr>
        <p:spPr>
          <a:xfrm>
            <a:off x="605372" y="7667776"/>
            <a:ext cx="3090911" cy="203133"/>
          </a:xfrm>
          <a:prstGeom prst="rect">
            <a:avLst/>
          </a:prstGeom>
          <a:noFill/>
        </p:spPr>
        <p:txBody>
          <a:bodyPr wrap="none" rtlCol="0">
            <a:spAutoFit/>
          </a:bodyPr>
          <a:lstStyle/>
          <a:p>
            <a:pPr algn="l"/>
            <a:r>
              <a:rPr lang="en-US" sz="720" dirty="0"/>
              <a:t>© 2023, Amazon Web Services, Inc. or its affiliates. All rights reserved.</a:t>
            </a:r>
          </a:p>
        </p:txBody>
      </p:sp>
      <p:sp>
        <p:nvSpPr>
          <p:cNvPr id="8" name="TextBox 7">
            <a:extLst>
              <a:ext uri="{FF2B5EF4-FFF2-40B4-BE49-F238E27FC236}">
                <a16:creationId xmlns:a16="http://schemas.microsoft.com/office/drawing/2014/main" id="{2056FBAE-E339-8468-132A-70490C954267}"/>
              </a:ext>
            </a:extLst>
          </p:cNvPr>
          <p:cNvSpPr txBox="1"/>
          <p:nvPr userDrawn="1"/>
        </p:nvSpPr>
        <p:spPr>
          <a:xfrm>
            <a:off x="717026" y="7778574"/>
            <a:ext cx="3419008" cy="313932"/>
          </a:xfrm>
          <a:prstGeom prst="rect">
            <a:avLst/>
          </a:prstGeom>
          <a:noFill/>
        </p:spPr>
        <p:txBody>
          <a:bodyPr wrap="square" lIns="0" rIns="0" rtlCol="0">
            <a:spAutoFit/>
          </a:bodyPr>
          <a:lstStyle/>
          <a:p>
            <a:pPr algn="l"/>
            <a:r>
              <a:rPr lang="en-US" sz="720" kern="1200" dirty="0">
                <a:solidFill>
                  <a:schemeClr val="tx1"/>
                </a:solidFill>
                <a:effectLst/>
                <a:latin typeface="+mn-lt"/>
                <a:ea typeface="+mn-ea"/>
                <a:cs typeface="+mn-cs"/>
              </a:rPr>
              <a:t>Amazon Web Services, AWS, the Powered by AWS logo, and all AWS service names used in this slide deck are trademarks of Amazon.com, Inc. or its affiliates.</a:t>
            </a:r>
            <a:endParaRPr lang="en-US" sz="720" dirty="0"/>
          </a:p>
        </p:txBody>
      </p:sp>
    </p:spTree>
    <p:extLst>
      <p:ext uri="{BB962C8B-B14F-4D97-AF65-F5344CB8AC3E}">
        <p14:creationId xmlns:p14="http://schemas.microsoft.com/office/powerpoint/2010/main" val="2517682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hank You - Color set 1 - do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1519" y="844588"/>
            <a:ext cx="1203808" cy="720227"/>
          </a:xfrm>
          <a:prstGeom prst="rect">
            <a:avLst/>
          </a:prstGeom>
        </p:spPr>
      </p:pic>
      <p:sp>
        <p:nvSpPr>
          <p:cNvPr id="21" name="TextBox 20">
            <a:extLst>
              <a:ext uri="{FF2B5EF4-FFF2-40B4-BE49-F238E27FC236}">
                <a16:creationId xmlns:a16="http://schemas.microsoft.com/office/drawing/2014/main" id="{A5E35137-4FFD-4DE9-83F4-C11052BAEBDF}"/>
              </a:ext>
            </a:extLst>
          </p:cNvPr>
          <p:cNvSpPr txBox="1"/>
          <p:nvPr userDrawn="1"/>
        </p:nvSpPr>
        <p:spPr>
          <a:xfrm>
            <a:off x="731519" y="2953453"/>
            <a:ext cx="8241030" cy="1107996"/>
          </a:xfrm>
          <a:prstGeom prst="rect">
            <a:avLst/>
          </a:prstGeom>
          <a:noFill/>
        </p:spPr>
        <p:txBody>
          <a:bodyPr wrap="square" lIns="0" rtlCol="0">
            <a:noAutofit/>
          </a:bodyPr>
          <a:lstStyle/>
          <a:p>
            <a:r>
              <a:rPr lang="en-US" sz="5760" dirty="0">
                <a:solidFill>
                  <a:schemeClr val="tx1"/>
                </a:solidFill>
                <a:latin typeface="+mj-lt"/>
              </a:rPr>
              <a:t>Thank you!</a:t>
            </a:r>
          </a:p>
        </p:txBody>
      </p:sp>
      <p:sp>
        <p:nvSpPr>
          <p:cNvPr id="18" name="Text Placeholder 7">
            <a:extLst>
              <a:ext uri="{FF2B5EF4-FFF2-40B4-BE49-F238E27FC236}">
                <a16:creationId xmlns:a16="http://schemas.microsoft.com/office/drawing/2014/main" id="{E1E73A55-126F-410A-A4AF-0AF1624C2C91}"/>
              </a:ext>
            </a:extLst>
          </p:cNvPr>
          <p:cNvSpPr>
            <a:spLocks noGrp="1"/>
          </p:cNvSpPr>
          <p:nvPr>
            <p:ph type="body" sz="quarter" idx="10" hasCustomPrompt="1"/>
          </p:nvPr>
        </p:nvSpPr>
        <p:spPr>
          <a:xfrm>
            <a:off x="742948" y="4364438"/>
            <a:ext cx="3840480" cy="424732"/>
          </a:xfrm>
        </p:spPr>
        <p:txBody>
          <a:bodyPr anchor="b" anchorCtr="0"/>
          <a:lstStyle>
            <a:lvl1pPr marL="0" indent="0">
              <a:buNone/>
              <a:defRPr sz="2400"/>
            </a:lvl1pPr>
          </a:lstStyle>
          <a:p>
            <a:pPr lvl="0"/>
            <a:r>
              <a:rPr lang="en-US" dirty="0"/>
              <a:t>Speaker name (pronouns)</a:t>
            </a:r>
          </a:p>
        </p:txBody>
      </p:sp>
      <p:sp>
        <p:nvSpPr>
          <p:cNvPr id="20" name="Text Placeholder 9">
            <a:extLst>
              <a:ext uri="{FF2B5EF4-FFF2-40B4-BE49-F238E27FC236}">
                <a16:creationId xmlns:a16="http://schemas.microsoft.com/office/drawing/2014/main" id="{10997B72-CB4E-4ACF-A8E0-52D9CC41DB4E}"/>
              </a:ext>
            </a:extLst>
          </p:cNvPr>
          <p:cNvSpPr>
            <a:spLocks noGrp="1"/>
          </p:cNvSpPr>
          <p:nvPr>
            <p:ph type="body" sz="quarter" idx="11" hasCustomPrompt="1"/>
          </p:nvPr>
        </p:nvSpPr>
        <p:spPr>
          <a:xfrm>
            <a:off x="742948" y="4789170"/>
            <a:ext cx="3840480" cy="624145"/>
          </a:xfrm>
        </p:spPr>
        <p:txBody>
          <a:bodyPr/>
          <a:lstStyle>
            <a:lvl1pPr marL="0" indent="0">
              <a:spcAft>
                <a:spcPts val="720"/>
              </a:spcAft>
              <a:buNone/>
              <a:defRPr sz="1920"/>
            </a:lvl1pPr>
          </a:lstStyle>
          <a:p>
            <a:pPr lvl="0"/>
            <a:r>
              <a:rPr lang="en-US" dirty="0"/>
              <a:t>Speaker contact info (email or socials)</a:t>
            </a:r>
          </a:p>
        </p:txBody>
      </p:sp>
      <p:sp>
        <p:nvSpPr>
          <p:cNvPr id="7" name="TextBox 6">
            <a:extLst>
              <a:ext uri="{FF2B5EF4-FFF2-40B4-BE49-F238E27FC236}">
                <a16:creationId xmlns:a16="http://schemas.microsoft.com/office/drawing/2014/main" id="{CE2E840B-AA23-D4BC-791A-7F1FCEC5E06C}"/>
              </a:ext>
            </a:extLst>
          </p:cNvPr>
          <p:cNvSpPr txBox="1"/>
          <p:nvPr userDrawn="1"/>
        </p:nvSpPr>
        <p:spPr>
          <a:xfrm>
            <a:off x="605372" y="7667776"/>
            <a:ext cx="3090911" cy="203133"/>
          </a:xfrm>
          <a:prstGeom prst="rect">
            <a:avLst/>
          </a:prstGeom>
          <a:noFill/>
        </p:spPr>
        <p:txBody>
          <a:bodyPr wrap="none" rtlCol="0">
            <a:spAutoFit/>
          </a:bodyPr>
          <a:lstStyle/>
          <a:p>
            <a:pPr algn="l"/>
            <a:r>
              <a:rPr lang="en-US" sz="720" dirty="0"/>
              <a:t>© 2023, Amazon Web Services, Inc. or its affiliates. All rights reserved.</a:t>
            </a:r>
          </a:p>
        </p:txBody>
      </p:sp>
      <p:sp>
        <p:nvSpPr>
          <p:cNvPr id="8" name="TextBox 7">
            <a:extLst>
              <a:ext uri="{FF2B5EF4-FFF2-40B4-BE49-F238E27FC236}">
                <a16:creationId xmlns:a16="http://schemas.microsoft.com/office/drawing/2014/main" id="{3272B173-1E33-EB09-0123-92F7281DB0FE}"/>
              </a:ext>
            </a:extLst>
          </p:cNvPr>
          <p:cNvSpPr txBox="1"/>
          <p:nvPr userDrawn="1"/>
        </p:nvSpPr>
        <p:spPr>
          <a:xfrm>
            <a:off x="717026" y="7778574"/>
            <a:ext cx="3419008" cy="313932"/>
          </a:xfrm>
          <a:prstGeom prst="rect">
            <a:avLst/>
          </a:prstGeom>
          <a:noFill/>
        </p:spPr>
        <p:txBody>
          <a:bodyPr wrap="square" lIns="0" rIns="0" rtlCol="0">
            <a:spAutoFit/>
          </a:bodyPr>
          <a:lstStyle/>
          <a:p>
            <a:pPr algn="l"/>
            <a:r>
              <a:rPr lang="en-US" sz="720" kern="1200" dirty="0">
                <a:solidFill>
                  <a:schemeClr val="tx1"/>
                </a:solidFill>
                <a:effectLst/>
                <a:latin typeface="+mn-lt"/>
                <a:ea typeface="+mn-ea"/>
                <a:cs typeface="+mn-cs"/>
              </a:rPr>
              <a:t>Amazon Web Services, AWS, the Powered by AWS logo, and all AWS service names used in this slide deck are trademarks of Amazon.com, Inc. or its affiliates.</a:t>
            </a:r>
            <a:endParaRPr lang="en-US" sz="720" dirty="0"/>
          </a:p>
        </p:txBody>
      </p:sp>
    </p:spTree>
    <p:extLst>
      <p:ext uri="{BB962C8B-B14F-4D97-AF65-F5344CB8AC3E}">
        <p14:creationId xmlns:p14="http://schemas.microsoft.com/office/powerpoint/2010/main" val="2658024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hank You - Color set 2 -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1519" y="844588"/>
            <a:ext cx="1203808" cy="720227"/>
          </a:xfrm>
          <a:prstGeom prst="rect">
            <a:avLst/>
          </a:prstGeom>
        </p:spPr>
      </p:pic>
      <p:sp>
        <p:nvSpPr>
          <p:cNvPr id="21" name="TextBox 20">
            <a:extLst>
              <a:ext uri="{FF2B5EF4-FFF2-40B4-BE49-F238E27FC236}">
                <a16:creationId xmlns:a16="http://schemas.microsoft.com/office/drawing/2014/main" id="{A5E35137-4FFD-4DE9-83F4-C11052BAEBDF}"/>
              </a:ext>
            </a:extLst>
          </p:cNvPr>
          <p:cNvSpPr txBox="1"/>
          <p:nvPr userDrawn="1"/>
        </p:nvSpPr>
        <p:spPr>
          <a:xfrm>
            <a:off x="731519" y="2953453"/>
            <a:ext cx="8241030" cy="1107996"/>
          </a:xfrm>
          <a:prstGeom prst="rect">
            <a:avLst/>
          </a:prstGeom>
          <a:noFill/>
        </p:spPr>
        <p:txBody>
          <a:bodyPr wrap="square" lIns="0" rtlCol="0">
            <a:noAutofit/>
          </a:bodyPr>
          <a:lstStyle/>
          <a:p>
            <a:r>
              <a:rPr lang="en-US" sz="5760" dirty="0">
                <a:solidFill>
                  <a:schemeClr val="tx1"/>
                </a:solidFill>
                <a:latin typeface="+mj-lt"/>
              </a:rPr>
              <a:t>Thank you!</a:t>
            </a:r>
          </a:p>
        </p:txBody>
      </p:sp>
      <p:sp>
        <p:nvSpPr>
          <p:cNvPr id="18" name="Text Placeholder 7">
            <a:extLst>
              <a:ext uri="{FF2B5EF4-FFF2-40B4-BE49-F238E27FC236}">
                <a16:creationId xmlns:a16="http://schemas.microsoft.com/office/drawing/2014/main" id="{E1E73A55-126F-410A-A4AF-0AF1624C2C91}"/>
              </a:ext>
            </a:extLst>
          </p:cNvPr>
          <p:cNvSpPr>
            <a:spLocks noGrp="1"/>
          </p:cNvSpPr>
          <p:nvPr>
            <p:ph type="body" sz="quarter" idx="10" hasCustomPrompt="1"/>
          </p:nvPr>
        </p:nvSpPr>
        <p:spPr>
          <a:xfrm>
            <a:off x="742948" y="4364438"/>
            <a:ext cx="3840480" cy="424732"/>
          </a:xfrm>
        </p:spPr>
        <p:txBody>
          <a:bodyPr anchor="b" anchorCtr="0"/>
          <a:lstStyle>
            <a:lvl1pPr marL="0" indent="0">
              <a:buNone/>
              <a:defRPr sz="2400"/>
            </a:lvl1pPr>
          </a:lstStyle>
          <a:p>
            <a:pPr lvl="0"/>
            <a:r>
              <a:rPr lang="en-US" dirty="0"/>
              <a:t>Speaker name (pronouns)</a:t>
            </a:r>
          </a:p>
        </p:txBody>
      </p:sp>
      <p:sp>
        <p:nvSpPr>
          <p:cNvPr id="20" name="Text Placeholder 9">
            <a:extLst>
              <a:ext uri="{FF2B5EF4-FFF2-40B4-BE49-F238E27FC236}">
                <a16:creationId xmlns:a16="http://schemas.microsoft.com/office/drawing/2014/main" id="{10997B72-CB4E-4ACF-A8E0-52D9CC41DB4E}"/>
              </a:ext>
            </a:extLst>
          </p:cNvPr>
          <p:cNvSpPr>
            <a:spLocks noGrp="1"/>
          </p:cNvSpPr>
          <p:nvPr>
            <p:ph type="body" sz="quarter" idx="11" hasCustomPrompt="1"/>
          </p:nvPr>
        </p:nvSpPr>
        <p:spPr>
          <a:xfrm>
            <a:off x="742948" y="4789170"/>
            <a:ext cx="3840480" cy="624145"/>
          </a:xfrm>
        </p:spPr>
        <p:txBody>
          <a:bodyPr/>
          <a:lstStyle>
            <a:lvl1pPr marL="0" indent="0">
              <a:spcAft>
                <a:spcPts val="720"/>
              </a:spcAft>
              <a:buNone/>
              <a:defRPr sz="1920"/>
            </a:lvl1pPr>
          </a:lstStyle>
          <a:p>
            <a:pPr lvl="0"/>
            <a:r>
              <a:rPr lang="en-US" dirty="0"/>
              <a:t>Speaker contact info (email or socials)</a:t>
            </a:r>
          </a:p>
        </p:txBody>
      </p:sp>
      <p:sp>
        <p:nvSpPr>
          <p:cNvPr id="7" name="TextBox 6">
            <a:extLst>
              <a:ext uri="{FF2B5EF4-FFF2-40B4-BE49-F238E27FC236}">
                <a16:creationId xmlns:a16="http://schemas.microsoft.com/office/drawing/2014/main" id="{B42E3295-5948-BC16-942D-5241E60E28B9}"/>
              </a:ext>
            </a:extLst>
          </p:cNvPr>
          <p:cNvSpPr txBox="1"/>
          <p:nvPr userDrawn="1"/>
        </p:nvSpPr>
        <p:spPr>
          <a:xfrm>
            <a:off x="605372" y="7667776"/>
            <a:ext cx="3090911" cy="203133"/>
          </a:xfrm>
          <a:prstGeom prst="rect">
            <a:avLst/>
          </a:prstGeom>
          <a:noFill/>
        </p:spPr>
        <p:txBody>
          <a:bodyPr wrap="none" rtlCol="0">
            <a:spAutoFit/>
          </a:bodyPr>
          <a:lstStyle/>
          <a:p>
            <a:pPr algn="l"/>
            <a:r>
              <a:rPr lang="en-US" sz="720" dirty="0"/>
              <a:t>© 2023, Amazon Web Services, Inc. or its affiliates. All rights reserved.</a:t>
            </a:r>
          </a:p>
        </p:txBody>
      </p:sp>
      <p:sp>
        <p:nvSpPr>
          <p:cNvPr id="8" name="TextBox 7">
            <a:extLst>
              <a:ext uri="{FF2B5EF4-FFF2-40B4-BE49-F238E27FC236}">
                <a16:creationId xmlns:a16="http://schemas.microsoft.com/office/drawing/2014/main" id="{AFB73275-B11C-A5BD-9A5E-2DD99DEABC77}"/>
              </a:ext>
            </a:extLst>
          </p:cNvPr>
          <p:cNvSpPr txBox="1"/>
          <p:nvPr userDrawn="1"/>
        </p:nvSpPr>
        <p:spPr>
          <a:xfrm>
            <a:off x="717026" y="7778574"/>
            <a:ext cx="3419008" cy="313932"/>
          </a:xfrm>
          <a:prstGeom prst="rect">
            <a:avLst/>
          </a:prstGeom>
          <a:noFill/>
        </p:spPr>
        <p:txBody>
          <a:bodyPr wrap="square" lIns="0" rIns="0" rtlCol="0">
            <a:spAutoFit/>
          </a:bodyPr>
          <a:lstStyle/>
          <a:p>
            <a:pPr algn="l"/>
            <a:r>
              <a:rPr lang="en-US" sz="720" kern="1200" dirty="0">
                <a:solidFill>
                  <a:schemeClr val="tx1"/>
                </a:solidFill>
                <a:effectLst/>
                <a:latin typeface="+mn-lt"/>
                <a:ea typeface="+mn-ea"/>
                <a:cs typeface="+mn-cs"/>
              </a:rPr>
              <a:t>Amazon Web Services, AWS, the Powered by AWS logo, and all AWS service names used in this slide deck are trademarks of Amazon.com, Inc. or its affiliates.</a:t>
            </a:r>
            <a:endParaRPr lang="en-US" sz="720" dirty="0"/>
          </a:p>
        </p:txBody>
      </p:sp>
    </p:spTree>
    <p:extLst>
      <p:ext uri="{BB962C8B-B14F-4D97-AF65-F5344CB8AC3E}">
        <p14:creationId xmlns:p14="http://schemas.microsoft.com/office/powerpoint/2010/main" val="4239612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hank You - Color set 2 - do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1519" y="844588"/>
            <a:ext cx="1203808" cy="720227"/>
          </a:xfrm>
          <a:prstGeom prst="rect">
            <a:avLst/>
          </a:prstGeom>
        </p:spPr>
      </p:pic>
      <p:sp>
        <p:nvSpPr>
          <p:cNvPr id="21" name="TextBox 20">
            <a:extLst>
              <a:ext uri="{FF2B5EF4-FFF2-40B4-BE49-F238E27FC236}">
                <a16:creationId xmlns:a16="http://schemas.microsoft.com/office/drawing/2014/main" id="{A5E35137-4FFD-4DE9-83F4-C11052BAEBDF}"/>
              </a:ext>
            </a:extLst>
          </p:cNvPr>
          <p:cNvSpPr txBox="1"/>
          <p:nvPr userDrawn="1"/>
        </p:nvSpPr>
        <p:spPr>
          <a:xfrm>
            <a:off x="731519" y="2953453"/>
            <a:ext cx="8241030" cy="1107996"/>
          </a:xfrm>
          <a:prstGeom prst="rect">
            <a:avLst/>
          </a:prstGeom>
          <a:noFill/>
        </p:spPr>
        <p:txBody>
          <a:bodyPr wrap="square" lIns="0" rtlCol="0">
            <a:noAutofit/>
          </a:bodyPr>
          <a:lstStyle/>
          <a:p>
            <a:r>
              <a:rPr lang="en-US" sz="5760" dirty="0">
                <a:solidFill>
                  <a:schemeClr val="tx1"/>
                </a:solidFill>
                <a:latin typeface="+mj-lt"/>
              </a:rPr>
              <a:t>Thank you!</a:t>
            </a:r>
          </a:p>
        </p:txBody>
      </p:sp>
      <p:sp>
        <p:nvSpPr>
          <p:cNvPr id="18" name="Text Placeholder 7">
            <a:extLst>
              <a:ext uri="{FF2B5EF4-FFF2-40B4-BE49-F238E27FC236}">
                <a16:creationId xmlns:a16="http://schemas.microsoft.com/office/drawing/2014/main" id="{E1E73A55-126F-410A-A4AF-0AF1624C2C91}"/>
              </a:ext>
            </a:extLst>
          </p:cNvPr>
          <p:cNvSpPr>
            <a:spLocks noGrp="1"/>
          </p:cNvSpPr>
          <p:nvPr>
            <p:ph type="body" sz="quarter" idx="10" hasCustomPrompt="1"/>
          </p:nvPr>
        </p:nvSpPr>
        <p:spPr>
          <a:xfrm>
            <a:off x="742948" y="4364438"/>
            <a:ext cx="3840480" cy="424732"/>
          </a:xfrm>
        </p:spPr>
        <p:txBody>
          <a:bodyPr anchor="b" anchorCtr="0"/>
          <a:lstStyle>
            <a:lvl1pPr marL="0" indent="0">
              <a:buNone/>
              <a:defRPr sz="2400"/>
            </a:lvl1pPr>
          </a:lstStyle>
          <a:p>
            <a:pPr lvl="0"/>
            <a:r>
              <a:rPr lang="en-US" dirty="0"/>
              <a:t>Speaker name (pronouns)</a:t>
            </a:r>
          </a:p>
        </p:txBody>
      </p:sp>
      <p:sp>
        <p:nvSpPr>
          <p:cNvPr id="20" name="Text Placeholder 9">
            <a:extLst>
              <a:ext uri="{FF2B5EF4-FFF2-40B4-BE49-F238E27FC236}">
                <a16:creationId xmlns:a16="http://schemas.microsoft.com/office/drawing/2014/main" id="{10997B72-CB4E-4ACF-A8E0-52D9CC41DB4E}"/>
              </a:ext>
            </a:extLst>
          </p:cNvPr>
          <p:cNvSpPr>
            <a:spLocks noGrp="1"/>
          </p:cNvSpPr>
          <p:nvPr>
            <p:ph type="body" sz="quarter" idx="11" hasCustomPrompt="1"/>
          </p:nvPr>
        </p:nvSpPr>
        <p:spPr>
          <a:xfrm>
            <a:off x="742948" y="4789170"/>
            <a:ext cx="3840480" cy="624145"/>
          </a:xfrm>
        </p:spPr>
        <p:txBody>
          <a:bodyPr/>
          <a:lstStyle>
            <a:lvl1pPr marL="0" indent="0">
              <a:spcAft>
                <a:spcPts val="720"/>
              </a:spcAft>
              <a:buNone/>
              <a:defRPr sz="1920"/>
            </a:lvl1pPr>
          </a:lstStyle>
          <a:p>
            <a:pPr lvl="0"/>
            <a:r>
              <a:rPr lang="en-US" dirty="0"/>
              <a:t>Speaker contact info (email or socials)</a:t>
            </a:r>
          </a:p>
        </p:txBody>
      </p:sp>
      <p:sp>
        <p:nvSpPr>
          <p:cNvPr id="7" name="TextBox 6">
            <a:extLst>
              <a:ext uri="{FF2B5EF4-FFF2-40B4-BE49-F238E27FC236}">
                <a16:creationId xmlns:a16="http://schemas.microsoft.com/office/drawing/2014/main" id="{95A092AC-47E9-805A-E211-863ECCF531F2}"/>
              </a:ext>
            </a:extLst>
          </p:cNvPr>
          <p:cNvSpPr txBox="1"/>
          <p:nvPr userDrawn="1"/>
        </p:nvSpPr>
        <p:spPr>
          <a:xfrm>
            <a:off x="605372" y="7667776"/>
            <a:ext cx="3090911" cy="203133"/>
          </a:xfrm>
          <a:prstGeom prst="rect">
            <a:avLst/>
          </a:prstGeom>
          <a:noFill/>
        </p:spPr>
        <p:txBody>
          <a:bodyPr wrap="none" rtlCol="0">
            <a:spAutoFit/>
          </a:bodyPr>
          <a:lstStyle/>
          <a:p>
            <a:pPr algn="l"/>
            <a:r>
              <a:rPr lang="en-US" sz="720" dirty="0"/>
              <a:t>© 2023, Amazon Web Services, Inc. or its affiliates. All rights reserved.</a:t>
            </a:r>
          </a:p>
        </p:txBody>
      </p:sp>
      <p:sp>
        <p:nvSpPr>
          <p:cNvPr id="8" name="TextBox 7">
            <a:extLst>
              <a:ext uri="{FF2B5EF4-FFF2-40B4-BE49-F238E27FC236}">
                <a16:creationId xmlns:a16="http://schemas.microsoft.com/office/drawing/2014/main" id="{FEBAB638-61C8-8619-97B8-ADB7FFD829D1}"/>
              </a:ext>
            </a:extLst>
          </p:cNvPr>
          <p:cNvSpPr txBox="1"/>
          <p:nvPr userDrawn="1"/>
        </p:nvSpPr>
        <p:spPr>
          <a:xfrm>
            <a:off x="717026" y="7778574"/>
            <a:ext cx="3419008" cy="313932"/>
          </a:xfrm>
          <a:prstGeom prst="rect">
            <a:avLst/>
          </a:prstGeom>
          <a:noFill/>
        </p:spPr>
        <p:txBody>
          <a:bodyPr wrap="square" lIns="0" rIns="0" rtlCol="0">
            <a:spAutoFit/>
          </a:bodyPr>
          <a:lstStyle/>
          <a:p>
            <a:pPr algn="l"/>
            <a:r>
              <a:rPr lang="en-US" sz="720" kern="1200" dirty="0">
                <a:solidFill>
                  <a:schemeClr val="tx1"/>
                </a:solidFill>
                <a:effectLst/>
                <a:latin typeface="+mn-lt"/>
                <a:ea typeface="+mn-ea"/>
                <a:cs typeface="+mn-cs"/>
              </a:rPr>
              <a:t>Amazon Web Services, AWS, the Powered by AWS logo, and all AWS service names used in this slide deck are trademarks of Amazon.com, Inc. or its affiliates.</a:t>
            </a:r>
            <a:endParaRPr lang="en-US" sz="720" dirty="0"/>
          </a:p>
        </p:txBody>
      </p:sp>
    </p:spTree>
    <p:extLst>
      <p:ext uri="{BB962C8B-B14F-4D97-AF65-F5344CB8AC3E}">
        <p14:creationId xmlns:p14="http://schemas.microsoft.com/office/powerpoint/2010/main" val="1156139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hank You - Color set 2 - do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1519" y="844588"/>
            <a:ext cx="1203808" cy="720227"/>
          </a:xfrm>
          <a:prstGeom prst="rect">
            <a:avLst/>
          </a:prstGeom>
        </p:spPr>
      </p:pic>
      <p:sp>
        <p:nvSpPr>
          <p:cNvPr id="21" name="TextBox 20">
            <a:extLst>
              <a:ext uri="{FF2B5EF4-FFF2-40B4-BE49-F238E27FC236}">
                <a16:creationId xmlns:a16="http://schemas.microsoft.com/office/drawing/2014/main" id="{A5E35137-4FFD-4DE9-83F4-C11052BAEBDF}"/>
              </a:ext>
            </a:extLst>
          </p:cNvPr>
          <p:cNvSpPr txBox="1"/>
          <p:nvPr userDrawn="1"/>
        </p:nvSpPr>
        <p:spPr>
          <a:xfrm>
            <a:off x="731519" y="2953453"/>
            <a:ext cx="8241030" cy="1107996"/>
          </a:xfrm>
          <a:prstGeom prst="rect">
            <a:avLst/>
          </a:prstGeom>
          <a:noFill/>
        </p:spPr>
        <p:txBody>
          <a:bodyPr wrap="square" lIns="0" rtlCol="0">
            <a:noAutofit/>
          </a:bodyPr>
          <a:lstStyle/>
          <a:p>
            <a:r>
              <a:rPr lang="en-US" sz="5760" dirty="0">
                <a:solidFill>
                  <a:schemeClr val="tx1"/>
                </a:solidFill>
                <a:latin typeface="+mj-lt"/>
              </a:rPr>
              <a:t>Thank you!</a:t>
            </a:r>
          </a:p>
        </p:txBody>
      </p:sp>
      <p:sp>
        <p:nvSpPr>
          <p:cNvPr id="18" name="Text Placeholder 7">
            <a:extLst>
              <a:ext uri="{FF2B5EF4-FFF2-40B4-BE49-F238E27FC236}">
                <a16:creationId xmlns:a16="http://schemas.microsoft.com/office/drawing/2014/main" id="{E1E73A55-126F-410A-A4AF-0AF1624C2C91}"/>
              </a:ext>
            </a:extLst>
          </p:cNvPr>
          <p:cNvSpPr>
            <a:spLocks noGrp="1"/>
          </p:cNvSpPr>
          <p:nvPr>
            <p:ph type="body" sz="quarter" idx="10" hasCustomPrompt="1"/>
          </p:nvPr>
        </p:nvSpPr>
        <p:spPr>
          <a:xfrm>
            <a:off x="742948" y="4364438"/>
            <a:ext cx="3840480" cy="424732"/>
          </a:xfrm>
        </p:spPr>
        <p:txBody>
          <a:bodyPr anchor="b" anchorCtr="0"/>
          <a:lstStyle>
            <a:lvl1pPr marL="0" indent="0">
              <a:buNone/>
              <a:defRPr sz="2400"/>
            </a:lvl1pPr>
          </a:lstStyle>
          <a:p>
            <a:pPr lvl="0"/>
            <a:r>
              <a:rPr lang="en-US" dirty="0"/>
              <a:t>Speaker name (pronouns)</a:t>
            </a:r>
          </a:p>
        </p:txBody>
      </p:sp>
      <p:sp>
        <p:nvSpPr>
          <p:cNvPr id="20" name="Text Placeholder 9">
            <a:extLst>
              <a:ext uri="{FF2B5EF4-FFF2-40B4-BE49-F238E27FC236}">
                <a16:creationId xmlns:a16="http://schemas.microsoft.com/office/drawing/2014/main" id="{10997B72-CB4E-4ACF-A8E0-52D9CC41DB4E}"/>
              </a:ext>
            </a:extLst>
          </p:cNvPr>
          <p:cNvSpPr>
            <a:spLocks noGrp="1"/>
          </p:cNvSpPr>
          <p:nvPr>
            <p:ph type="body" sz="quarter" idx="11" hasCustomPrompt="1"/>
          </p:nvPr>
        </p:nvSpPr>
        <p:spPr>
          <a:xfrm>
            <a:off x="742948" y="4789170"/>
            <a:ext cx="3840480" cy="624145"/>
          </a:xfrm>
        </p:spPr>
        <p:txBody>
          <a:bodyPr/>
          <a:lstStyle>
            <a:lvl1pPr marL="0" indent="0">
              <a:spcAft>
                <a:spcPts val="720"/>
              </a:spcAft>
              <a:buNone/>
              <a:defRPr sz="1920"/>
            </a:lvl1pPr>
          </a:lstStyle>
          <a:p>
            <a:pPr lvl="0"/>
            <a:r>
              <a:rPr lang="en-US" dirty="0"/>
              <a:t>Speaker contact info (email or socials)</a:t>
            </a:r>
          </a:p>
        </p:txBody>
      </p:sp>
      <p:sp>
        <p:nvSpPr>
          <p:cNvPr id="7" name="TextBox 6">
            <a:extLst>
              <a:ext uri="{FF2B5EF4-FFF2-40B4-BE49-F238E27FC236}">
                <a16:creationId xmlns:a16="http://schemas.microsoft.com/office/drawing/2014/main" id="{418BEB22-53B4-5D51-95AE-B8569E54D4B6}"/>
              </a:ext>
            </a:extLst>
          </p:cNvPr>
          <p:cNvSpPr txBox="1"/>
          <p:nvPr userDrawn="1"/>
        </p:nvSpPr>
        <p:spPr>
          <a:xfrm>
            <a:off x="605372" y="7667776"/>
            <a:ext cx="3090911" cy="203133"/>
          </a:xfrm>
          <a:prstGeom prst="rect">
            <a:avLst/>
          </a:prstGeom>
          <a:noFill/>
        </p:spPr>
        <p:txBody>
          <a:bodyPr wrap="none" rtlCol="0">
            <a:spAutoFit/>
          </a:bodyPr>
          <a:lstStyle/>
          <a:p>
            <a:pPr algn="l"/>
            <a:r>
              <a:rPr lang="en-US" sz="720" dirty="0"/>
              <a:t>© 2023, Amazon Web Services, Inc. or its affiliates. All rights reserved.</a:t>
            </a:r>
          </a:p>
        </p:txBody>
      </p:sp>
      <p:sp>
        <p:nvSpPr>
          <p:cNvPr id="8" name="TextBox 7">
            <a:extLst>
              <a:ext uri="{FF2B5EF4-FFF2-40B4-BE49-F238E27FC236}">
                <a16:creationId xmlns:a16="http://schemas.microsoft.com/office/drawing/2014/main" id="{6A262960-B369-F488-87FF-D05637090BB3}"/>
              </a:ext>
            </a:extLst>
          </p:cNvPr>
          <p:cNvSpPr txBox="1"/>
          <p:nvPr userDrawn="1"/>
        </p:nvSpPr>
        <p:spPr>
          <a:xfrm>
            <a:off x="717026" y="7778574"/>
            <a:ext cx="3419008" cy="313932"/>
          </a:xfrm>
          <a:prstGeom prst="rect">
            <a:avLst/>
          </a:prstGeom>
          <a:noFill/>
        </p:spPr>
        <p:txBody>
          <a:bodyPr wrap="square" lIns="0" rIns="0" rtlCol="0">
            <a:spAutoFit/>
          </a:bodyPr>
          <a:lstStyle/>
          <a:p>
            <a:pPr algn="l"/>
            <a:r>
              <a:rPr lang="en-US" sz="720" kern="1200" dirty="0">
                <a:solidFill>
                  <a:schemeClr val="tx1"/>
                </a:solidFill>
                <a:effectLst/>
                <a:latin typeface="+mn-lt"/>
                <a:ea typeface="+mn-ea"/>
                <a:cs typeface="+mn-cs"/>
              </a:rPr>
              <a:t>Amazon Web Services, AWS, the Powered by AWS logo, and all AWS service names used in this slide deck are trademarks of Amazon.com, Inc. or its affiliates.</a:t>
            </a:r>
            <a:endParaRPr lang="en-US" sz="720" dirty="0"/>
          </a:p>
        </p:txBody>
      </p:sp>
    </p:spTree>
    <p:extLst>
      <p:ext uri="{BB962C8B-B14F-4D97-AF65-F5344CB8AC3E}">
        <p14:creationId xmlns:p14="http://schemas.microsoft.com/office/powerpoint/2010/main" val="1522269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hank You - Color set 3 -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1519" y="844588"/>
            <a:ext cx="1203808" cy="720227"/>
          </a:xfrm>
          <a:prstGeom prst="rect">
            <a:avLst/>
          </a:prstGeom>
        </p:spPr>
      </p:pic>
      <p:sp>
        <p:nvSpPr>
          <p:cNvPr id="21" name="TextBox 20">
            <a:extLst>
              <a:ext uri="{FF2B5EF4-FFF2-40B4-BE49-F238E27FC236}">
                <a16:creationId xmlns:a16="http://schemas.microsoft.com/office/drawing/2014/main" id="{A5E35137-4FFD-4DE9-83F4-C11052BAEBDF}"/>
              </a:ext>
            </a:extLst>
          </p:cNvPr>
          <p:cNvSpPr txBox="1"/>
          <p:nvPr userDrawn="1"/>
        </p:nvSpPr>
        <p:spPr>
          <a:xfrm>
            <a:off x="731519" y="2953453"/>
            <a:ext cx="8241030" cy="1107996"/>
          </a:xfrm>
          <a:prstGeom prst="rect">
            <a:avLst/>
          </a:prstGeom>
          <a:noFill/>
        </p:spPr>
        <p:txBody>
          <a:bodyPr wrap="square" lIns="0" rtlCol="0">
            <a:noAutofit/>
          </a:bodyPr>
          <a:lstStyle/>
          <a:p>
            <a:r>
              <a:rPr lang="en-US" sz="5760" dirty="0">
                <a:solidFill>
                  <a:schemeClr val="tx1"/>
                </a:solidFill>
                <a:latin typeface="+mj-lt"/>
              </a:rPr>
              <a:t>Thank you!</a:t>
            </a:r>
          </a:p>
        </p:txBody>
      </p:sp>
      <p:sp>
        <p:nvSpPr>
          <p:cNvPr id="18" name="Text Placeholder 7">
            <a:extLst>
              <a:ext uri="{FF2B5EF4-FFF2-40B4-BE49-F238E27FC236}">
                <a16:creationId xmlns:a16="http://schemas.microsoft.com/office/drawing/2014/main" id="{E1E73A55-126F-410A-A4AF-0AF1624C2C91}"/>
              </a:ext>
            </a:extLst>
          </p:cNvPr>
          <p:cNvSpPr>
            <a:spLocks noGrp="1"/>
          </p:cNvSpPr>
          <p:nvPr>
            <p:ph type="body" sz="quarter" idx="10" hasCustomPrompt="1"/>
          </p:nvPr>
        </p:nvSpPr>
        <p:spPr>
          <a:xfrm>
            <a:off x="742948" y="4364438"/>
            <a:ext cx="3840480" cy="424732"/>
          </a:xfrm>
        </p:spPr>
        <p:txBody>
          <a:bodyPr anchor="b" anchorCtr="0"/>
          <a:lstStyle>
            <a:lvl1pPr marL="0" indent="0">
              <a:buNone/>
              <a:defRPr sz="2400"/>
            </a:lvl1pPr>
          </a:lstStyle>
          <a:p>
            <a:pPr lvl="0"/>
            <a:r>
              <a:rPr lang="en-US" dirty="0"/>
              <a:t>Speaker name (pronouns)</a:t>
            </a:r>
          </a:p>
        </p:txBody>
      </p:sp>
      <p:sp>
        <p:nvSpPr>
          <p:cNvPr id="20" name="Text Placeholder 9">
            <a:extLst>
              <a:ext uri="{FF2B5EF4-FFF2-40B4-BE49-F238E27FC236}">
                <a16:creationId xmlns:a16="http://schemas.microsoft.com/office/drawing/2014/main" id="{10997B72-CB4E-4ACF-A8E0-52D9CC41DB4E}"/>
              </a:ext>
            </a:extLst>
          </p:cNvPr>
          <p:cNvSpPr>
            <a:spLocks noGrp="1"/>
          </p:cNvSpPr>
          <p:nvPr>
            <p:ph type="body" sz="quarter" idx="11" hasCustomPrompt="1"/>
          </p:nvPr>
        </p:nvSpPr>
        <p:spPr>
          <a:xfrm>
            <a:off x="742948" y="4789170"/>
            <a:ext cx="3840480" cy="624145"/>
          </a:xfrm>
        </p:spPr>
        <p:txBody>
          <a:bodyPr/>
          <a:lstStyle>
            <a:lvl1pPr marL="0" indent="0">
              <a:spcAft>
                <a:spcPts val="720"/>
              </a:spcAft>
              <a:buNone/>
              <a:defRPr sz="1920"/>
            </a:lvl1pPr>
          </a:lstStyle>
          <a:p>
            <a:pPr lvl="0"/>
            <a:r>
              <a:rPr lang="en-US" dirty="0"/>
              <a:t>Speaker contact info (email or socials)</a:t>
            </a:r>
          </a:p>
        </p:txBody>
      </p:sp>
      <p:sp>
        <p:nvSpPr>
          <p:cNvPr id="7" name="TextBox 6">
            <a:extLst>
              <a:ext uri="{FF2B5EF4-FFF2-40B4-BE49-F238E27FC236}">
                <a16:creationId xmlns:a16="http://schemas.microsoft.com/office/drawing/2014/main" id="{C5690D61-1B43-C01D-CA7F-07129D257332}"/>
              </a:ext>
            </a:extLst>
          </p:cNvPr>
          <p:cNvSpPr txBox="1"/>
          <p:nvPr userDrawn="1"/>
        </p:nvSpPr>
        <p:spPr>
          <a:xfrm>
            <a:off x="605372" y="7667776"/>
            <a:ext cx="3090911" cy="203133"/>
          </a:xfrm>
          <a:prstGeom prst="rect">
            <a:avLst/>
          </a:prstGeom>
          <a:noFill/>
        </p:spPr>
        <p:txBody>
          <a:bodyPr wrap="none" rtlCol="0">
            <a:spAutoFit/>
          </a:bodyPr>
          <a:lstStyle/>
          <a:p>
            <a:pPr algn="l"/>
            <a:r>
              <a:rPr lang="en-US" sz="720" dirty="0"/>
              <a:t>© 2023, Amazon Web Services, Inc. or its affiliates. All rights reserved.</a:t>
            </a:r>
          </a:p>
        </p:txBody>
      </p:sp>
      <p:sp>
        <p:nvSpPr>
          <p:cNvPr id="8" name="TextBox 7">
            <a:extLst>
              <a:ext uri="{FF2B5EF4-FFF2-40B4-BE49-F238E27FC236}">
                <a16:creationId xmlns:a16="http://schemas.microsoft.com/office/drawing/2014/main" id="{7B9EE12A-A0E5-7A10-5E53-C31FF31548F2}"/>
              </a:ext>
            </a:extLst>
          </p:cNvPr>
          <p:cNvSpPr txBox="1"/>
          <p:nvPr userDrawn="1"/>
        </p:nvSpPr>
        <p:spPr>
          <a:xfrm>
            <a:off x="717026" y="7778574"/>
            <a:ext cx="3419008" cy="313932"/>
          </a:xfrm>
          <a:prstGeom prst="rect">
            <a:avLst/>
          </a:prstGeom>
          <a:noFill/>
        </p:spPr>
        <p:txBody>
          <a:bodyPr wrap="square" lIns="0" rIns="0" rtlCol="0">
            <a:spAutoFit/>
          </a:bodyPr>
          <a:lstStyle/>
          <a:p>
            <a:pPr algn="l"/>
            <a:r>
              <a:rPr lang="en-US" sz="720" kern="1200" dirty="0">
                <a:solidFill>
                  <a:schemeClr val="tx1"/>
                </a:solidFill>
                <a:effectLst/>
                <a:latin typeface="+mn-lt"/>
                <a:ea typeface="+mn-ea"/>
                <a:cs typeface="+mn-cs"/>
              </a:rPr>
              <a:t>Amazon Web Services, AWS, the Powered by AWS logo, and all AWS service names used in this slide deck are trademarks of Amazon.com, Inc. or its affiliates.</a:t>
            </a:r>
            <a:endParaRPr lang="en-US" sz="720" dirty="0"/>
          </a:p>
        </p:txBody>
      </p:sp>
    </p:spTree>
    <p:extLst>
      <p:ext uri="{BB962C8B-B14F-4D97-AF65-F5344CB8AC3E}">
        <p14:creationId xmlns:p14="http://schemas.microsoft.com/office/powerpoint/2010/main" val="3525714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hank You - Color set 3 - do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1519" y="844588"/>
            <a:ext cx="1203808" cy="720227"/>
          </a:xfrm>
          <a:prstGeom prst="rect">
            <a:avLst/>
          </a:prstGeom>
        </p:spPr>
      </p:pic>
      <p:sp>
        <p:nvSpPr>
          <p:cNvPr id="21" name="TextBox 20">
            <a:extLst>
              <a:ext uri="{FF2B5EF4-FFF2-40B4-BE49-F238E27FC236}">
                <a16:creationId xmlns:a16="http://schemas.microsoft.com/office/drawing/2014/main" id="{A5E35137-4FFD-4DE9-83F4-C11052BAEBDF}"/>
              </a:ext>
            </a:extLst>
          </p:cNvPr>
          <p:cNvSpPr txBox="1"/>
          <p:nvPr userDrawn="1"/>
        </p:nvSpPr>
        <p:spPr>
          <a:xfrm>
            <a:off x="731519" y="2953453"/>
            <a:ext cx="8241030" cy="1107996"/>
          </a:xfrm>
          <a:prstGeom prst="rect">
            <a:avLst/>
          </a:prstGeom>
          <a:noFill/>
        </p:spPr>
        <p:txBody>
          <a:bodyPr wrap="square" lIns="0" rtlCol="0">
            <a:noAutofit/>
          </a:bodyPr>
          <a:lstStyle/>
          <a:p>
            <a:r>
              <a:rPr lang="en-US" sz="5760" dirty="0">
                <a:solidFill>
                  <a:schemeClr val="tx1"/>
                </a:solidFill>
                <a:latin typeface="+mj-lt"/>
              </a:rPr>
              <a:t>Thank you!</a:t>
            </a:r>
          </a:p>
        </p:txBody>
      </p:sp>
      <p:sp>
        <p:nvSpPr>
          <p:cNvPr id="18" name="Text Placeholder 7">
            <a:extLst>
              <a:ext uri="{FF2B5EF4-FFF2-40B4-BE49-F238E27FC236}">
                <a16:creationId xmlns:a16="http://schemas.microsoft.com/office/drawing/2014/main" id="{E1E73A55-126F-410A-A4AF-0AF1624C2C91}"/>
              </a:ext>
            </a:extLst>
          </p:cNvPr>
          <p:cNvSpPr>
            <a:spLocks noGrp="1"/>
          </p:cNvSpPr>
          <p:nvPr>
            <p:ph type="body" sz="quarter" idx="10" hasCustomPrompt="1"/>
          </p:nvPr>
        </p:nvSpPr>
        <p:spPr>
          <a:xfrm>
            <a:off x="742948" y="4364438"/>
            <a:ext cx="3840480" cy="424732"/>
          </a:xfrm>
        </p:spPr>
        <p:txBody>
          <a:bodyPr anchor="b" anchorCtr="0"/>
          <a:lstStyle>
            <a:lvl1pPr marL="0" indent="0">
              <a:buNone/>
              <a:defRPr sz="2400"/>
            </a:lvl1pPr>
          </a:lstStyle>
          <a:p>
            <a:pPr lvl="0"/>
            <a:r>
              <a:rPr lang="en-US" dirty="0"/>
              <a:t>Speaker name (pronouns)</a:t>
            </a:r>
          </a:p>
        </p:txBody>
      </p:sp>
      <p:sp>
        <p:nvSpPr>
          <p:cNvPr id="20" name="Text Placeholder 9">
            <a:extLst>
              <a:ext uri="{FF2B5EF4-FFF2-40B4-BE49-F238E27FC236}">
                <a16:creationId xmlns:a16="http://schemas.microsoft.com/office/drawing/2014/main" id="{10997B72-CB4E-4ACF-A8E0-52D9CC41DB4E}"/>
              </a:ext>
            </a:extLst>
          </p:cNvPr>
          <p:cNvSpPr>
            <a:spLocks noGrp="1"/>
          </p:cNvSpPr>
          <p:nvPr>
            <p:ph type="body" sz="quarter" idx="11" hasCustomPrompt="1"/>
          </p:nvPr>
        </p:nvSpPr>
        <p:spPr>
          <a:xfrm>
            <a:off x="742948" y="4789170"/>
            <a:ext cx="3840480" cy="624145"/>
          </a:xfrm>
        </p:spPr>
        <p:txBody>
          <a:bodyPr/>
          <a:lstStyle>
            <a:lvl1pPr marL="0" indent="0">
              <a:spcAft>
                <a:spcPts val="720"/>
              </a:spcAft>
              <a:buNone/>
              <a:defRPr sz="1920"/>
            </a:lvl1pPr>
          </a:lstStyle>
          <a:p>
            <a:pPr lvl="0"/>
            <a:r>
              <a:rPr lang="en-US" dirty="0"/>
              <a:t>Speaker contact info (email or socials)</a:t>
            </a:r>
          </a:p>
        </p:txBody>
      </p:sp>
      <p:sp>
        <p:nvSpPr>
          <p:cNvPr id="7" name="TextBox 6">
            <a:extLst>
              <a:ext uri="{FF2B5EF4-FFF2-40B4-BE49-F238E27FC236}">
                <a16:creationId xmlns:a16="http://schemas.microsoft.com/office/drawing/2014/main" id="{B0DC47A4-B895-05EC-A2E6-98FEA3CC4AA8}"/>
              </a:ext>
            </a:extLst>
          </p:cNvPr>
          <p:cNvSpPr txBox="1"/>
          <p:nvPr userDrawn="1"/>
        </p:nvSpPr>
        <p:spPr>
          <a:xfrm>
            <a:off x="605372" y="7667776"/>
            <a:ext cx="3090911" cy="203133"/>
          </a:xfrm>
          <a:prstGeom prst="rect">
            <a:avLst/>
          </a:prstGeom>
          <a:noFill/>
        </p:spPr>
        <p:txBody>
          <a:bodyPr wrap="none" rtlCol="0">
            <a:spAutoFit/>
          </a:bodyPr>
          <a:lstStyle/>
          <a:p>
            <a:pPr algn="l"/>
            <a:r>
              <a:rPr lang="en-US" sz="720" dirty="0"/>
              <a:t>© 2023, Amazon Web Services, Inc. or its affiliates. All rights reserved.</a:t>
            </a:r>
          </a:p>
        </p:txBody>
      </p:sp>
      <p:sp>
        <p:nvSpPr>
          <p:cNvPr id="8" name="TextBox 7">
            <a:extLst>
              <a:ext uri="{FF2B5EF4-FFF2-40B4-BE49-F238E27FC236}">
                <a16:creationId xmlns:a16="http://schemas.microsoft.com/office/drawing/2014/main" id="{E7E617FE-1E44-A378-CDCA-8EA8A5B5B8E2}"/>
              </a:ext>
            </a:extLst>
          </p:cNvPr>
          <p:cNvSpPr txBox="1"/>
          <p:nvPr userDrawn="1"/>
        </p:nvSpPr>
        <p:spPr>
          <a:xfrm>
            <a:off x="717026" y="7778574"/>
            <a:ext cx="3419008" cy="313932"/>
          </a:xfrm>
          <a:prstGeom prst="rect">
            <a:avLst/>
          </a:prstGeom>
          <a:noFill/>
        </p:spPr>
        <p:txBody>
          <a:bodyPr wrap="square" lIns="0" rIns="0" rtlCol="0">
            <a:spAutoFit/>
          </a:bodyPr>
          <a:lstStyle/>
          <a:p>
            <a:pPr algn="l"/>
            <a:r>
              <a:rPr lang="en-US" sz="720" kern="1200" dirty="0">
                <a:solidFill>
                  <a:schemeClr val="tx1"/>
                </a:solidFill>
                <a:effectLst/>
                <a:latin typeface="+mn-lt"/>
                <a:ea typeface="+mn-ea"/>
                <a:cs typeface="+mn-cs"/>
              </a:rPr>
              <a:t>Amazon Web Services, AWS, the Powered by AWS logo, and all AWS service names used in this slide deck are trademarks of Amazon.com, Inc. or its affiliates.</a:t>
            </a:r>
            <a:endParaRPr lang="en-US" sz="720" dirty="0"/>
          </a:p>
        </p:txBody>
      </p:sp>
    </p:spTree>
    <p:extLst>
      <p:ext uri="{BB962C8B-B14F-4D97-AF65-F5344CB8AC3E}">
        <p14:creationId xmlns:p14="http://schemas.microsoft.com/office/powerpoint/2010/main" val="2297478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_Bulleted_Sections">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normAutofit/>
          </a:bodyPr>
          <a:lstStyle>
            <a:lvl1pPr>
              <a:defRPr sz="38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548639" y="1645920"/>
            <a:ext cx="6400800" cy="5089616"/>
          </a:xfrm>
          <a:prstGeom prst="rect">
            <a:avLst/>
          </a:prstGeom>
        </p:spPr>
        <p:txBody>
          <a:bodyPr/>
          <a:lstStyle>
            <a:lvl5pPr>
              <a:defRPr sz="1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7658100" y="1645920"/>
            <a:ext cx="6400800" cy="5089616"/>
          </a:xfrm>
          <a:prstGeom prst="rect">
            <a:avLst/>
          </a:prstGeom>
        </p:spPr>
        <p:txBody>
          <a:bodyPr/>
          <a:lstStyle>
            <a:lvl5pPr>
              <a:defRPr sz="1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3519293"/>
      </p:ext>
    </p:extLst>
  </p:cSld>
  <p:clrMapOvr>
    <a:overrideClrMapping bg1="dk1" tx1="lt1" bg2="dk2" tx2="lt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hank You - Color set 3 - do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1519" y="844588"/>
            <a:ext cx="1203808" cy="720227"/>
          </a:xfrm>
          <a:prstGeom prst="rect">
            <a:avLst/>
          </a:prstGeom>
        </p:spPr>
      </p:pic>
      <p:sp>
        <p:nvSpPr>
          <p:cNvPr id="21" name="TextBox 20">
            <a:extLst>
              <a:ext uri="{FF2B5EF4-FFF2-40B4-BE49-F238E27FC236}">
                <a16:creationId xmlns:a16="http://schemas.microsoft.com/office/drawing/2014/main" id="{A5E35137-4FFD-4DE9-83F4-C11052BAEBDF}"/>
              </a:ext>
            </a:extLst>
          </p:cNvPr>
          <p:cNvSpPr txBox="1"/>
          <p:nvPr userDrawn="1"/>
        </p:nvSpPr>
        <p:spPr>
          <a:xfrm>
            <a:off x="731519" y="2953453"/>
            <a:ext cx="8241030" cy="1107996"/>
          </a:xfrm>
          <a:prstGeom prst="rect">
            <a:avLst/>
          </a:prstGeom>
          <a:noFill/>
        </p:spPr>
        <p:txBody>
          <a:bodyPr wrap="square" lIns="0" rtlCol="0">
            <a:noAutofit/>
          </a:bodyPr>
          <a:lstStyle/>
          <a:p>
            <a:r>
              <a:rPr lang="en-US" sz="5760" dirty="0">
                <a:solidFill>
                  <a:schemeClr val="tx1"/>
                </a:solidFill>
                <a:latin typeface="+mj-lt"/>
              </a:rPr>
              <a:t>Thank you!</a:t>
            </a:r>
          </a:p>
        </p:txBody>
      </p:sp>
      <p:sp>
        <p:nvSpPr>
          <p:cNvPr id="18" name="Text Placeholder 7">
            <a:extLst>
              <a:ext uri="{FF2B5EF4-FFF2-40B4-BE49-F238E27FC236}">
                <a16:creationId xmlns:a16="http://schemas.microsoft.com/office/drawing/2014/main" id="{E1E73A55-126F-410A-A4AF-0AF1624C2C91}"/>
              </a:ext>
            </a:extLst>
          </p:cNvPr>
          <p:cNvSpPr>
            <a:spLocks noGrp="1"/>
          </p:cNvSpPr>
          <p:nvPr>
            <p:ph type="body" sz="quarter" idx="10" hasCustomPrompt="1"/>
          </p:nvPr>
        </p:nvSpPr>
        <p:spPr>
          <a:xfrm>
            <a:off x="742948" y="4364438"/>
            <a:ext cx="3840480" cy="424732"/>
          </a:xfrm>
        </p:spPr>
        <p:txBody>
          <a:bodyPr anchor="b" anchorCtr="0"/>
          <a:lstStyle>
            <a:lvl1pPr marL="0" indent="0">
              <a:buNone/>
              <a:defRPr sz="2400"/>
            </a:lvl1pPr>
          </a:lstStyle>
          <a:p>
            <a:pPr lvl="0"/>
            <a:r>
              <a:rPr lang="en-US" dirty="0"/>
              <a:t>Speaker name (pronouns)</a:t>
            </a:r>
          </a:p>
        </p:txBody>
      </p:sp>
      <p:sp>
        <p:nvSpPr>
          <p:cNvPr id="20" name="Text Placeholder 9">
            <a:extLst>
              <a:ext uri="{FF2B5EF4-FFF2-40B4-BE49-F238E27FC236}">
                <a16:creationId xmlns:a16="http://schemas.microsoft.com/office/drawing/2014/main" id="{10997B72-CB4E-4ACF-A8E0-52D9CC41DB4E}"/>
              </a:ext>
            </a:extLst>
          </p:cNvPr>
          <p:cNvSpPr>
            <a:spLocks noGrp="1"/>
          </p:cNvSpPr>
          <p:nvPr>
            <p:ph type="body" sz="quarter" idx="11" hasCustomPrompt="1"/>
          </p:nvPr>
        </p:nvSpPr>
        <p:spPr>
          <a:xfrm>
            <a:off x="742948" y="4789170"/>
            <a:ext cx="3840480" cy="624145"/>
          </a:xfrm>
        </p:spPr>
        <p:txBody>
          <a:bodyPr/>
          <a:lstStyle>
            <a:lvl1pPr marL="0" indent="0">
              <a:spcAft>
                <a:spcPts val="720"/>
              </a:spcAft>
              <a:buNone/>
              <a:defRPr sz="1920"/>
            </a:lvl1pPr>
          </a:lstStyle>
          <a:p>
            <a:pPr lvl="0"/>
            <a:r>
              <a:rPr lang="en-US" dirty="0"/>
              <a:t>Speaker contact info (email or socials)</a:t>
            </a:r>
          </a:p>
        </p:txBody>
      </p:sp>
      <p:sp>
        <p:nvSpPr>
          <p:cNvPr id="7" name="TextBox 6">
            <a:extLst>
              <a:ext uri="{FF2B5EF4-FFF2-40B4-BE49-F238E27FC236}">
                <a16:creationId xmlns:a16="http://schemas.microsoft.com/office/drawing/2014/main" id="{DD2291E1-7059-73DC-60A3-74755B4D9D18}"/>
              </a:ext>
            </a:extLst>
          </p:cNvPr>
          <p:cNvSpPr txBox="1"/>
          <p:nvPr userDrawn="1"/>
        </p:nvSpPr>
        <p:spPr>
          <a:xfrm>
            <a:off x="605372" y="7667776"/>
            <a:ext cx="3090911" cy="203133"/>
          </a:xfrm>
          <a:prstGeom prst="rect">
            <a:avLst/>
          </a:prstGeom>
          <a:noFill/>
        </p:spPr>
        <p:txBody>
          <a:bodyPr wrap="none" rtlCol="0">
            <a:spAutoFit/>
          </a:bodyPr>
          <a:lstStyle/>
          <a:p>
            <a:pPr algn="l"/>
            <a:r>
              <a:rPr lang="en-US" sz="720" dirty="0"/>
              <a:t>© 2023, Amazon Web Services, Inc. or its affiliates. All rights reserved.</a:t>
            </a:r>
          </a:p>
        </p:txBody>
      </p:sp>
      <p:sp>
        <p:nvSpPr>
          <p:cNvPr id="8" name="TextBox 7">
            <a:extLst>
              <a:ext uri="{FF2B5EF4-FFF2-40B4-BE49-F238E27FC236}">
                <a16:creationId xmlns:a16="http://schemas.microsoft.com/office/drawing/2014/main" id="{57482719-ECB2-780C-B45E-0DB2A7BA2C34}"/>
              </a:ext>
            </a:extLst>
          </p:cNvPr>
          <p:cNvSpPr txBox="1"/>
          <p:nvPr userDrawn="1"/>
        </p:nvSpPr>
        <p:spPr>
          <a:xfrm>
            <a:off x="717026" y="7778574"/>
            <a:ext cx="3419008" cy="313932"/>
          </a:xfrm>
          <a:prstGeom prst="rect">
            <a:avLst/>
          </a:prstGeom>
          <a:noFill/>
        </p:spPr>
        <p:txBody>
          <a:bodyPr wrap="square" lIns="0" rIns="0" rtlCol="0">
            <a:spAutoFit/>
          </a:bodyPr>
          <a:lstStyle/>
          <a:p>
            <a:pPr algn="l"/>
            <a:r>
              <a:rPr lang="en-US" sz="720" kern="1200" dirty="0">
                <a:solidFill>
                  <a:schemeClr val="tx1"/>
                </a:solidFill>
                <a:effectLst/>
                <a:latin typeface="+mn-lt"/>
                <a:ea typeface="+mn-ea"/>
                <a:cs typeface="+mn-cs"/>
              </a:rPr>
              <a:t>Amazon Web Services, AWS, the Powered by AWS logo, and all AWS service names used in this slide deck are trademarks of Amazon.com, Inc. or its affiliates.</a:t>
            </a:r>
            <a:endParaRPr lang="en-US" sz="720" dirty="0"/>
          </a:p>
        </p:txBody>
      </p:sp>
    </p:spTree>
    <p:extLst>
      <p:ext uri="{BB962C8B-B14F-4D97-AF65-F5344CB8AC3E}">
        <p14:creationId xmlns:p14="http://schemas.microsoft.com/office/powerpoint/2010/main" val="2586043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hank You - Color set 4 -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1519" y="844588"/>
            <a:ext cx="1203808" cy="720227"/>
          </a:xfrm>
          <a:prstGeom prst="rect">
            <a:avLst/>
          </a:prstGeom>
        </p:spPr>
      </p:pic>
      <p:sp>
        <p:nvSpPr>
          <p:cNvPr id="21" name="TextBox 20">
            <a:extLst>
              <a:ext uri="{FF2B5EF4-FFF2-40B4-BE49-F238E27FC236}">
                <a16:creationId xmlns:a16="http://schemas.microsoft.com/office/drawing/2014/main" id="{A5E35137-4FFD-4DE9-83F4-C11052BAEBDF}"/>
              </a:ext>
            </a:extLst>
          </p:cNvPr>
          <p:cNvSpPr txBox="1"/>
          <p:nvPr userDrawn="1"/>
        </p:nvSpPr>
        <p:spPr>
          <a:xfrm>
            <a:off x="731519" y="2953453"/>
            <a:ext cx="8241030" cy="1107996"/>
          </a:xfrm>
          <a:prstGeom prst="rect">
            <a:avLst/>
          </a:prstGeom>
          <a:noFill/>
        </p:spPr>
        <p:txBody>
          <a:bodyPr wrap="square" lIns="0" rtlCol="0">
            <a:noAutofit/>
          </a:bodyPr>
          <a:lstStyle/>
          <a:p>
            <a:r>
              <a:rPr lang="en-US" sz="5760" dirty="0">
                <a:solidFill>
                  <a:schemeClr val="tx1"/>
                </a:solidFill>
                <a:latin typeface="+mj-lt"/>
              </a:rPr>
              <a:t>Thank you!</a:t>
            </a:r>
          </a:p>
        </p:txBody>
      </p:sp>
      <p:sp>
        <p:nvSpPr>
          <p:cNvPr id="18" name="Text Placeholder 7">
            <a:extLst>
              <a:ext uri="{FF2B5EF4-FFF2-40B4-BE49-F238E27FC236}">
                <a16:creationId xmlns:a16="http://schemas.microsoft.com/office/drawing/2014/main" id="{E1E73A55-126F-410A-A4AF-0AF1624C2C91}"/>
              </a:ext>
            </a:extLst>
          </p:cNvPr>
          <p:cNvSpPr>
            <a:spLocks noGrp="1"/>
          </p:cNvSpPr>
          <p:nvPr>
            <p:ph type="body" sz="quarter" idx="10" hasCustomPrompt="1"/>
          </p:nvPr>
        </p:nvSpPr>
        <p:spPr>
          <a:xfrm>
            <a:off x="742949" y="4364438"/>
            <a:ext cx="3840480" cy="424732"/>
          </a:xfrm>
        </p:spPr>
        <p:txBody>
          <a:bodyPr anchor="b" anchorCtr="0"/>
          <a:lstStyle>
            <a:lvl1pPr marL="0" indent="0">
              <a:buNone/>
              <a:defRPr sz="2400"/>
            </a:lvl1pPr>
          </a:lstStyle>
          <a:p>
            <a:pPr lvl="0"/>
            <a:r>
              <a:rPr lang="en-US" dirty="0"/>
              <a:t>Speaker name (pronouns)</a:t>
            </a:r>
          </a:p>
        </p:txBody>
      </p:sp>
      <p:sp>
        <p:nvSpPr>
          <p:cNvPr id="20" name="Text Placeholder 9">
            <a:extLst>
              <a:ext uri="{FF2B5EF4-FFF2-40B4-BE49-F238E27FC236}">
                <a16:creationId xmlns:a16="http://schemas.microsoft.com/office/drawing/2014/main" id="{10997B72-CB4E-4ACF-A8E0-52D9CC41DB4E}"/>
              </a:ext>
            </a:extLst>
          </p:cNvPr>
          <p:cNvSpPr>
            <a:spLocks noGrp="1"/>
          </p:cNvSpPr>
          <p:nvPr>
            <p:ph type="body" sz="quarter" idx="11" hasCustomPrompt="1"/>
          </p:nvPr>
        </p:nvSpPr>
        <p:spPr>
          <a:xfrm>
            <a:off x="742949" y="4789170"/>
            <a:ext cx="3840480" cy="624145"/>
          </a:xfrm>
        </p:spPr>
        <p:txBody>
          <a:bodyPr/>
          <a:lstStyle>
            <a:lvl1pPr marL="0" indent="0">
              <a:spcAft>
                <a:spcPts val="720"/>
              </a:spcAft>
              <a:buNone/>
              <a:defRPr sz="1920"/>
            </a:lvl1pPr>
          </a:lstStyle>
          <a:p>
            <a:pPr lvl="0"/>
            <a:r>
              <a:rPr lang="en-US" dirty="0"/>
              <a:t>Speaker contact info (email or socials)</a:t>
            </a:r>
          </a:p>
        </p:txBody>
      </p:sp>
      <p:sp>
        <p:nvSpPr>
          <p:cNvPr id="7" name="TextBox 6">
            <a:extLst>
              <a:ext uri="{FF2B5EF4-FFF2-40B4-BE49-F238E27FC236}">
                <a16:creationId xmlns:a16="http://schemas.microsoft.com/office/drawing/2014/main" id="{8093098E-AAE9-D406-8459-8E9371301816}"/>
              </a:ext>
            </a:extLst>
          </p:cNvPr>
          <p:cNvSpPr txBox="1"/>
          <p:nvPr userDrawn="1"/>
        </p:nvSpPr>
        <p:spPr>
          <a:xfrm>
            <a:off x="605372" y="7667776"/>
            <a:ext cx="3090911" cy="203133"/>
          </a:xfrm>
          <a:prstGeom prst="rect">
            <a:avLst/>
          </a:prstGeom>
          <a:noFill/>
        </p:spPr>
        <p:txBody>
          <a:bodyPr wrap="none" rtlCol="0">
            <a:spAutoFit/>
          </a:bodyPr>
          <a:lstStyle/>
          <a:p>
            <a:pPr algn="l"/>
            <a:r>
              <a:rPr lang="en-US" sz="720" dirty="0"/>
              <a:t>© 2023, Amazon Web Services, Inc. or its affiliates. All rights reserved.</a:t>
            </a:r>
          </a:p>
        </p:txBody>
      </p:sp>
      <p:sp>
        <p:nvSpPr>
          <p:cNvPr id="8" name="TextBox 7">
            <a:extLst>
              <a:ext uri="{FF2B5EF4-FFF2-40B4-BE49-F238E27FC236}">
                <a16:creationId xmlns:a16="http://schemas.microsoft.com/office/drawing/2014/main" id="{DA648E7D-D61C-A1F7-1A9B-EDDA1CAEC608}"/>
              </a:ext>
            </a:extLst>
          </p:cNvPr>
          <p:cNvSpPr txBox="1"/>
          <p:nvPr userDrawn="1"/>
        </p:nvSpPr>
        <p:spPr>
          <a:xfrm>
            <a:off x="717026" y="7778574"/>
            <a:ext cx="3419008" cy="313932"/>
          </a:xfrm>
          <a:prstGeom prst="rect">
            <a:avLst/>
          </a:prstGeom>
          <a:noFill/>
        </p:spPr>
        <p:txBody>
          <a:bodyPr wrap="square" lIns="0" rIns="0" rtlCol="0">
            <a:spAutoFit/>
          </a:bodyPr>
          <a:lstStyle/>
          <a:p>
            <a:pPr algn="l"/>
            <a:r>
              <a:rPr lang="en-US" sz="720" kern="1200" dirty="0">
                <a:solidFill>
                  <a:schemeClr val="tx1"/>
                </a:solidFill>
                <a:effectLst/>
                <a:latin typeface="+mn-lt"/>
                <a:ea typeface="+mn-ea"/>
                <a:cs typeface="+mn-cs"/>
              </a:rPr>
              <a:t>Amazon Web Services, AWS, the Powered by AWS logo, and all AWS service names used in this slide deck are trademarks of Amazon.com, Inc. or its affiliates.</a:t>
            </a:r>
            <a:endParaRPr lang="en-US" sz="720" dirty="0"/>
          </a:p>
        </p:txBody>
      </p:sp>
    </p:spTree>
    <p:extLst>
      <p:ext uri="{BB962C8B-B14F-4D97-AF65-F5344CB8AC3E}">
        <p14:creationId xmlns:p14="http://schemas.microsoft.com/office/powerpoint/2010/main" val="2442946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hank You - Color set 4 - do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1519" y="844588"/>
            <a:ext cx="1203808" cy="720227"/>
          </a:xfrm>
          <a:prstGeom prst="rect">
            <a:avLst/>
          </a:prstGeom>
        </p:spPr>
      </p:pic>
      <p:sp>
        <p:nvSpPr>
          <p:cNvPr id="21" name="TextBox 20">
            <a:extLst>
              <a:ext uri="{FF2B5EF4-FFF2-40B4-BE49-F238E27FC236}">
                <a16:creationId xmlns:a16="http://schemas.microsoft.com/office/drawing/2014/main" id="{A5E35137-4FFD-4DE9-83F4-C11052BAEBDF}"/>
              </a:ext>
            </a:extLst>
          </p:cNvPr>
          <p:cNvSpPr txBox="1"/>
          <p:nvPr userDrawn="1"/>
        </p:nvSpPr>
        <p:spPr>
          <a:xfrm>
            <a:off x="731519" y="2953453"/>
            <a:ext cx="8241030" cy="1107996"/>
          </a:xfrm>
          <a:prstGeom prst="rect">
            <a:avLst/>
          </a:prstGeom>
          <a:noFill/>
        </p:spPr>
        <p:txBody>
          <a:bodyPr wrap="square" lIns="0" rtlCol="0">
            <a:noAutofit/>
          </a:bodyPr>
          <a:lstStyle/>
          <a:p>
            <a:r>
              <a:rPr lang="en-US" sz="5760" dirty="0">
                <a:solidFill>
                  <a:schemeClr val="tx1"/>
                </a:solidFill>
                <a:latin typeface="+mj-lt"/>
              </a:rPr>
              <a:t>Thank you!</a:t>
            </a:r>
          </a:p>
        </p:txBody>
      </p:sp>
      <p:sp>
        <p:nvSpPr>
          <p:cNvPr id="18" name="Text Placeholder 7">
            <a:extLst>
              <a:ext uri="{FF2B5EF4-FFF2-40B4-BE49-F238E27FC236}">
                <a16:creationId xmlns:a16="http://schemas.microsoft.com/office/drawing/2014/main" id="{E1E73A55-126F-410A-A4AF-0AF1624C2C91}"/>
              </a:ext>
            </a:extLst>
          </p:cNvPr>
          <p:cNvSpPr>
            <a:spLocks noGrp="1"/>
          </p:cNvSpPr>
          <p:nvPr>
            <p:ph type="body" sz="quarter" idx="10" hasCustomPrompt="1"/>
          </p:nvPr>
        </p:nvSpPr>
        <p:spPr>
          <a:xfrm>
            <a:off x="742948" y="4364438"/>
            <a:ext cx="3840480" cy="424732"/>
          </a:xfrm>
        </p:spPr>
        <p:txBody>
          <a:bodyPr anchor="b" anchorCtr="0"/>
          <a:lstStyle>
            <a:lvl1pPr marL="0" indent="0">
              <a:buNone/>
              <a:defRPr sz="2400"/>
            </a:lvl1pPr>
          </a:lstStyle>
          <a:p>
            <a:pPr lvl="0"/>
            <a:r>
              <a:rPr lang="en-US" dirty="0"/>
              <a:t>Speaker name (pronouns)</a:t>
            </a:r>
          </a:p>
        </p:txBody>
      </p:sp>
      <p:sp>
        <p:nvSpPr>
          <p:cNvPr id="20" name="Text Placeholder 9">
            <a:extLst>
              <a:ext uri="{FF2B5EF4-FFF2-40B4-BE49-F238E27FC236}">
                <a16:creationId xmlns:a16="http://schemas.microsoft.com/office/drawing/2014/main" id="{10997B72-CB4E-4ACF-A8E0-52D9CC41DB4E}"/>
              </a:ext>
            </a:extLst>
          </p:cNvPr>
          <p:cNvSpPr>
            <a:spLocks noGrp="1"/>
          </p:cNvSpPr>
          <p:nvPr>
            <p:ph type="body" sz="quarter" idx="11" hasCustomPrompt="1"/>
          </p:nvPr>
        </p:nvSpPr>
        <p:spPr>
          <a:xfrm>
            <a:off x="742948" y="4789170"/>
            <a:ext cx="3840480" cy="624145"/>
          </a:xfrm>
        </p:spPr>
        <p:txBody>
          <a:bodyPr/>
          <a:lstStyle>
            <a:lvl1pPr marL="0" indent="0">
              <a:spcAft>
                <a:spcPts val="720"/>
              </a:spcAft>
              <a:buNone/>
              <a:defRPr sz="1920"/>
            </a:lvl1pPr>
          </a:lstStyle>
          <a:p>
            <a:pPr lvl="0"/>
            <a:r>
              <a:rPr lang="en-US" dirty="0"/>
              <a:t>Speaker contact info (email or socials)</a:t>
            </a:r>
          </a:p>
        </p:txBody>
      </p:sp>
      <p:sp>
        <p:nvSpPr>
          <p:cNvPr id="7" name="TextBox 6">
            <a:extLst>
              <a:ext uri="{FF2B5EF4-FFF2-40B4-BE49-F238E27FC236}">
                <a16:creationId xmlns:a16="http://schemas.microsoft.com/office/drawing/2014/main" id="{7E9B3393-001A-AAE6-D5F1-3310ACFD4145}"/>
              </a:ext>
            </a:extLst>
          </p:cNvPr>
          <p:cNvSpPr txBox="1"/>
          <p:nvPr userDrawn="1"/>
        </p:nvSpPr>
        <p:spPr>
          <a:xfrm>
            <a:off x="605372" y="7667776"/>
            <a:ext cx="3090911" cy="203133"/>
          </a:xfrm>
          <a:prstGeom prst="rect">
            <a:avLst/>
          </a:prstGeom>
          <a:noFill/>
        </p:spPr>
        <p:txBody>
          <a:bodyPr wrap="none" rtlCol="0">
            <a:spAutoFit/>
          </a:bodyPr>
          <a:lstStyle/>
          <a:p>
            <a:pPr algn="l"/>
            <a:r>
              <a:rPr lang="en-US" sz="720" dirty="0"/>
              <a:t>© 2023, Amazon Web Services, Inc. or its affiliates. All rights reserved.</a:t>
            </a:r>
          </a:p>
        </p:txBody>
      </p:sp>
      <p:sp>
        <p:nvSpPr>
          <p:cNvPr id="8" name="TextBox 7">
            <a:extLst>
              <a:ext uri="{FF2B5EF4-FFF2-40B4-BE49-F238E27FC236}">
                <a16:creationId xmlns:a16="http://schemas.microsoft.com/office/drawing/2014/main" id="{F0EE8E7A-87E2-5224-37E3-C59875117D07}"/>
              </a:ext>
            </a:extLst>
          </p:cNvPr>
          <p:cNvSpPr txBox="1"/>
          <p:nvPr userDrawn="1"/>
        </p:nvSpPr>
        <p:spPr>
          <a:xfrm>
            <a:off x="717026" y="7778574"/>
            <a:ext cx="3419008" cy="313932"/>
          </a:xfrm>
          <a:prstGeom prst="rect">
            <a:avLst/>
          </a:prstGeom>
          <a:noFill/>
        </p:spPr>
        <p:txBody>
          <a:bodyPr wrap="square" lIns="0" rIns="0" rtlCol="0">
            <a:spAutoFit/>
          </a:bodyPr>
          <a:lstStyle/>
          <a:p>
            <a:pPr algn="l"/>
            <a:r>
              <a:rPr lang="en-US" sz="720" kern="1200" dirty="0">
                <a:solidFill>
                  <a:schemeClr val="tx1"/>
                </a:solidFill>
                <a:effectLst/>
                <a:latin typeface="+mn-lt"/>
                <a:ea typeface="+mn-ea"/>
                <a:cs typeface="+mn-cs"/>
              </a:rPr>
              <a:t>Amazon Web Services, AWS, the Powered by AWS logo, and all AWS service names used in this slide deck are trademarks of Amazon.com, Inc. or its affiliates.</a:t>
            </a:r>
            <a:endParaRPr lang="en-US" sz="720" dirty="0"/>
          </a:p>
        </p:txBody>
      </p:sp>
    </p:spTree>
    <p:extLst>
      <p:ext uri="{BB962C8B-B14F-4D97-AF65-F5344CB8AC3E}">
        <p14:creationId xmlns:p14="http://schemas.microsoft.com/office/powerpoint/2010/main" val="269968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hank You - Color set 4 - do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1519" y="844588"/>
            <a:ext cx="1203808" cy="720227"/>
          </a:xfrm>
          <a:prstGeom prst="rect">
            <a:avLst/>
          </a:prstGeom>
        </p:spPr>
      </p:pic>
      <p:sp>
        <p:nvSpPr>
          <p:cNvPr id="21" name="TextBox 20">
            <a:extLst>
              <a:ext uri="{FF2B5EF4-FFF2-40B4-BE49-F238E27FC236}">
                <a16:creationId xmlns:a16="http://schemas.microsoft.com/office/drawing/2014/main" id="{A5E35137-4FFD-4DE9-83F4-C11052BAEBDF}"/>
              </a:ext>
            </a:extLst>
          </p:cNvPr>
          <p:cNvSpPr txBox="1"/>
          <p:nvPr userDrawn="1"/>
        </p:nvSpPr>
        <p:spPr>
          <a:xfrm>
            <a:off x="731519" y="2953453"/>
            <a:ext cx="8241030" cy="1107996"/>
          </a:xfrm>
          <a:prstGeom prst="rect">
            <a:avLst/>
          </a:prstGeom>
          <a:noFill/>
        </p:spPr>
        <p:txBody>
          <a:bodyPr wrap="square" lIns="0" rtlCol="0">
            <a:noAutofit/>
          </a:bodyPr>
          <a:lstStyle/>
          <a:p>
            <a:r>
              <a:rPr lang="en-US" sz="5760" dirty="0">
                <a:solidFill>
                  <a:schemeClr val="tx1"/>
                </a:solidFill>
                <a:latin typeface="+mj-lt"/>
              </a:rPr>
              <a:t>Thank you!</a:t>
            </a:r>
          </a:p>
        </p:txBody>
      </p:sp>
      <p:sp>
        <p:nvSpPr>
          <p:cNvPr id="18" name="Text Placeholder 7">
            <a:extLst>
              <a:ext uri="{FF2B5EF4-FFF2-40B4-BE49-F238E27FC236}">
                <a16:creationId xmlns:a16="http://schemas.microsoft.com/office/drawing/2014/main" id="{E1E73A55-126F-410A-A4AF-0AF1624C2C91}"/>
              </a:ext>
            </a:extLst>
          </p:cNvPr>
          <p:cNvSpPr>
            <a:spLocks noGrp="1"/>
          </p:cNvSpPr>
          <p:nvPr>
            <p:ph type="body" sz="quarter" idx="10" hasCustomPrompt="1"/>
          </p:nvPr>
        </p:nvSpPr>
        <p:spPr>
          <a:xfrm>
            <a:off x="742948" y="4364438"/>
            <a:ext cx="3840480" cy="424732"/>
          </a:xfrm>
        </p:spPr>
        <p:txBody>
          <a:bodyPr anchor="b" anchorCtr="0"/>
          <a:lstStyle>
            <a:lvl1pPr marL="0" indent="0">
              <a:buNone/>
              <a:defRPr sz="2400"/>
            </a:lvl1pPr>
          </a:lstStyle>
          <a:p>
            <a:pPr lvl="0"/>
            <a:r>
              <a:rPr lang="en-US" dirty="0"/>
              <a:t>Speaker name (pronouns)</a:t>
            </a:r>
          </a:p>
        </p:txBody>
      </p:sp>
      <p:sp>
        <p:nvSpPr>
          <p:cNvPr id="20" name="Text Placeholder 9">
            <a:extLst>
              <a:ext uri="{FF2B5EF4-FFF2-40B4-BE49-F238E27FC236}">
                <a16:creationId xmlns:a16="http://schemas.microsoft.com/office/drawing/2014/main" id="{10997B72-CB4E-4ACF-A8E0-52D9CC41DB4E}"/>
              </a:ext>
            </a:extLst>
          </p:cNvPr>
          <p:cNvSpPr>
            <a:spLocks noGrp="1"/>
          </p:cNvSpPr>
          <p:nvPr>
            <p:ph type="body" sz="quarter" idx="11" hasCustomPrompt="1"/>
          </p:nvPr>
        </p:nvSpPr>
        <p:spPr>
          <a:xfrm>
            <a:off x="742948" y="4789170"/>
            <a:ext cx="3840480" cy="624145"/>
          </a:xfrm>
        </p:spPr>
        <p:txBody>
          <a:bodyPr/>
          <a:lstStyle>
            <a:lvl1pPr marL="0" indent="0">
              <a:spcAft>
                <a:spcPts val="720"/>
              </a:spcAft>
              <a:buNone/>
              <a:defRPr sz="1920"/>
            </a:lvl1pPr>
          </a:lstStyle>
          <a:p>
            <a:pPr lvl="0"/>
            <a:r>
              <a:rPr lang="en-US" dirty="0"/>
              <a:t>Speaker contact info (email or socials)</a:t>
            </a:r>
          </a:p>
        </p:txBody>
      </p:sp>
      <p:sp>
        <p:nvSpPr>
          <p:cNvPr id="7" name="TextBox 6">
            <a:extLst>
              <a:ext uri="{FF2B5EF4-FFF2-40B4-BE49-F238E27FC236}">
                <a16:creationId xmlns:a16="http://schemas.microsoft.com/office/drawing/2014/main" id="{2B96894A-6DBD-6758-4273-4FC6B34E996E}"/>
              </a:ext>
            </a:extLst>
          </p:cNvPr>
          <p:cNvSpPr txBox="1"/>
          <p:nvPr userDrawn="1"/>
        </p:nvSpPr>
        <p:spPr>
          <a:xfrm>
            <a:off x="605372" y="7667776"/>
            <a:ext cx="3090911" cy="203133"/>
          </a:xfrm>
          <a:prstGeom prst="rect">
            <a:avLst/>
          </a:prstGeom>
          <a:noFill/>
        </p:spPr>
        <p:txBody>
          <a:bodyPr wrap="none" rtlCol="0">
            <a:spAutoFit/>
          </a:bodyPr>
          <a:lstStyle/>
          <a:p>
            <a:pPr algn="l"/>
            <a:r>
              <a:rPr lang="en-US" sz="720" dirty="0"/>
              <a:t>© 2023, Amazon Web Services, Inc. or its affiliates. All rights reserved.</a:t>
            </a:r>
          </a:p>
        </p:txBody>
      </p:sp>
      <p:sp>
        <p:nvSpPr>
          <p:cNvPr id="8" name="TextBox 7">
            <a:extLst>
              <a:ext uri="{FF2B5EF4-FFF2-40B4-BE49-F238E27FC236}">
                <a16:creationId xmlns:a16="http://schemas.microsoft.com/office/drawing/2014/main" id="{EF1CCDB6-DEB0-633C-3E4C-8FA709571CCD}"/>
              </a:ext>
            </a:extLst>
          </p:cNvPr>
          <p:cNvSpPr txBox="1"/>
          <p:nvPr userDrawn="1"/>
        </p:nvSpPr>
        <p:spPr>
          <a:xfrm>
            <a:off x="717026" y="7778574"/>
            <a:ext cx="3419008" cy="313932"/>
          </a:xfrm>
          <a:prstGeom prst="rect">
            <a:avLst/>
          </a:prstGeom>
          <a:noFill/>
        </p:spPr>
        <p:txBody>
          <a:bodyPr wrap="square" lIns="0" rIns="0" rtlCol="0">
            <a:spAutoFit/>
          </a:bodyPr>
          <a:lstStyle/>
          <a:p>
            <a:pPr algn="l"/>
            <a:r>
              <a:rPr lang="en-US" sz="720" kern="1200" dirty="0">
                <a:solidFill>
                  <a:schemeClr val="tx1"/>
                </a:solidFill>
                <a:effectLst/>
                <a:latin typeface="+mn-lt"/>
                <a:ea typeface="+mn-ea"/>
                <a:cs typeface="+mn-cs"/>
              </a:rPr>
              <a:t>Amazon Web Services, AWS, the Powered by AWS logo, and all AWS service names used in this slide deck are trademarks of Amazon.com, Inc. or its affiliates.</a:t>
            </a:r>
            <a:endParaRPr lang="en-US" sz="720" dirty="0"/>
          </a:p>
        </p:txBody>
      </p:sp>
    </p:spTree>
    <p:extLst>
      <p:ext uri="{BB962C8B-B14F-4D97-AF65-F5344CB8AC3E}">
        <p14:creationId xmlns:p14="http://schemas.microsoft.com/office/powerpoint/2010/main" val="367955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a:xfrm>
            <a:off x="731520" y="446883"/>
            <a:ext cx="13167360" cy="642637"/>
          </a:xfrm>
        </p:spPr>
        <p:txBody>
          <a:bodyPr/>
          <a:lstStyle>
            <a:lvl1pPr>
              <a:defRPr/>
            </a:lvl1pPr>
          </a:lstStyle>
          <a:p>
            <a:r>
              <a:rPr lang="en-US" dirty="0"/>
              <a:t>Appendix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731520" y="1645920"/>
            <a:ext cx="13167360" cy="491225"/>
          </a:xfrm>
        </p:spPr>
        <p:txBody>
          <a:bodyPr/>
          <a:lstStyle>
            <a:lvl1pPr marL="0" indent="0">
              <a:spcAft>
                <a:spcPts val="3600"/>
              </a:spcAft>
              <a:buNone/>
              <a:defRPr sz="2880"/>
            </a:lvl1pPr>
            <a:lvl2pPr marL="0" indent="0">
              <a:spcAft>
                <a:spcPts val="3600"/>
              </a:spcAft>
              <a:buNone/>
              <a:defRPr sz="2880"/>
            </a:lvl2pPr>
            <a:lvl3pPr marL="0" indent="0">
              <a:spcAft>
                <a:spcPts val="3600"/>
              </a:spcAft>
              <a:buNone/>
              <a:defRPr sz="2880"/>
            </a:lvl3pPr>
            <a:lvl4pPr marL="0" indent="0">
              <a:spcAft>
                <a:spcPts val="3600"/>
              </a:spcAft>
              <a:buNone/>
              <a:defRPr sz="2880"/>
            </a:lvl4pPr>
            <a:lvl5pPr marL="0" indent="0">
              <a:spcAft>
                <a:spcPts val="3600"/>
              </a:spcAft>
              <a:buNone/>
              <a:defRPr sz="2880"/>
            </a:lvl5pPr>
          </a:lstStyle>
          <a:p>
            <a:pPr lvl="0"/>
            <a:r>
              <a:rPr lang="en-US" dirty="0"/>
              <a:t>Enter single-level TOC</a:t>
            </a:r>
          </a:p>
        </p:txBody>
      </p:sp>
      <p:sp>
        <p:nvSpPr>
          <p:cNvPr id="3" name="Date Placeholder 2">
            <a:extLst>
              <a:ext uri="{FF2B5EF4-FFF2-40B4-BE49-F238E27FC236}">
                <a16:creationId xmlns:a16="http://schemas.microsoft.com/office/drawing/2014/main" id="{CF5A1D86-6A7C-4718-BC8A-729563F7E07F}"/>
              </a:ext>
            </a:extLst>
          </p:cNvPr>
          <p:cNvSpPr>
            <a:spLocks noGrp="1"/>
          </p:cNvSpPr>
          <p:nvPr>
            <p:ph type="dt" sz="half" idx="11"/>
          </p:nvPr>
        </p:nvSpPr>
        <p:spPr/>
        <p:txBody>
          <a:bodyPr/>
          <a:lstStyle/>
          <a:p>
            <a:endParaRPr lang="en-US" dirty="0"/>
          </a:p>
        </p:txBody>
      </p:sp>
      <p:sp>
        <p:nvSpPr>
          <p:cNvPr id="4" name="Footer Placeholder 3">
            <a:extLst>
              <a:ext uri="{FF2B5EF4-FFF2-40B4-BE49-F238E27FC236}">
                <a16:creationId xmlns:a16="http://schemas.microsoft.com/office/drawing/2014/main" id="{AC5447C4-003F-49F1-92D9-AA8E16018146}"/>
              </a:ext>
            </a:extLst>
          </p:cNvPr>
          <p:cNvSpPr>
            <a:spLocks noGrp="1"/>
          </p:cNvSpPr>
          <p:nvPr>
            <p:ph type="ftr" sz="quarter" idx="12"/>
          </p:nvPr>
        </p:nvSpPr>
        <p:spPr/>
        <p:txBody>
          <a:bodyPr/>
          <a:lstStyle/>
          <a:p>
            <a:endParaRPr lang="en-US" dirty="0"/>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1447677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A33D-5535-4C9A-8FE3-B37ABA63B4C7}"/>
              </a:ext>
            </a:extLst>
          </p:cNvPr>
          <p:cNvSpPr>
            <a:spLocks noGrp="1"/>
          </p:cNvSpPr>
          <p:nvPr>
            <p:ph type="title"/>
          </p:nvPr>
        </p:nvSpPr>
        <p:spPr>
          <a:xfrm>
            <a:off x="731520" y="446883"/>
            <a:ext cx="13167360" cy="642637"/>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9E93D77A-024C-472F-B312-4E06A5BAE0BA}"/>
              </a:ext>
            </a:extLst>
          </p:cNvPr>
          <p:cNvSpPr>
            <a:spLocks noGrp="1"/>
          </p:cNvSpPr>
          <p:nvPr>
            <p:ph type="body" orient="vert" idx="1"/>
          </p:nvPr>
        </p:nvSpPr>
        <p:spPr>
          <a:xfrm>
            <a:off x="10912037" y="1436439"/>
            <a:ext cx="2986843" cy="6015920"/>
          </a:xfrm>
        </p:spPr>
        <p:txBody>
          <a:bodyPr vert="eaVert"/>
          <a:lstStyle>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D7BCF1F-274F-4C05-8696-189CDAE0C33B}"/>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34FBB62C-DD5C-4CC6-98BC-330285579B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10D4DAD-D906-4444-864A-7CED33CEDEB5}"/>
              </a:ext>
            </a:extLst>
          </p:cNvPr>
          <p:cNvSpPr>
            <a:spLocks noGrp="1"/>
          </p:cNvSpPr>
          <p:nvPr>
            <p:ph type="sldNum" sz="quarter" idx="12"/>
          </p:nvPr>
        </p:nvSpPr>
        <p:spPr/>
        <p:txBody>
          <a:bodyPr/>
          <a:lstStyle/>
          <a:p>
            <a:fld id="{625061DB-7406-41C8-A121-52D8D4484FD1}" type="slidenum">
              <a:rPr lang="en-US" smtClean="0"/>
              <a:t>‹#›</a:t>
            </a:fld>
            <a:endParaRPr lang="en-US" dirty="0"/>
          </a:p>
        </p:txBody>
      </p:sp>
    </p:spTree>
    <p:extLst>
      <p:ext uri="{BB962C8B-B14F-4D97-AF65-F5344CB8AC3E}">
        <p14:creationId xmlns:p14="http://schemas.microsoft.com/office/powerpoint/2010/main" val="1399557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2CA4B-F100-498A-9F95-D1048E98B369}"/>
              </a:ext>
            </a:extLst>
          </p:cNvPr>
          <p:cNvSpPr>
            <a:spLocks noGrp="1"/>
          </p:cNvSpPr>
          <p:nvPr>
            <p:ph type="title" orient="vert"/>
          </p:nvPr>
        </p:nvSpPr>
        <p:spPr>
          <a:xfrm>
            <a:off x="12820508" y="937258"/>
            <a:ext cx="1078372" cy="6515102"/>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4442DEB-18AA-41C3-A034-B81C2006971D}"/>
              </a:ext>
            </a:extLst>
          </p:cNvPr>
          <p:cNvSpPr>
            <a:spLocks noGrp="1"/>
          </p:cNvSpPr>
          <p:nvPr>
            <p:ph type="body" orient="vert" idx="1"/>
          </p:nvPr>
        </p:nvSpPr>
        <p:spPr>
          <a:xfrm>
            <a:off x="7765541" y="937258"/>
            <a:ext cx="2521459" cy="6515102"/>
          </a:xfrm>
        </p:spPr>
        <p:txBody>
          <a:bodyPr vert="eaVert"/>
          <a:lstStyle>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D98874D-2362-4107-9CFB-6624C519CF0C}"/>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0C81FEF1-5834-4539-A37C-ED5E275C6D2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0AA1474-147C-4D4E-B55D-24F747B205EB}"/>
              </a:ext>
            </a:extLst>
          </p:cNvPr>
          <p:cNvSpPr>
            <a:spLocks noGrp="1"/>
          </p:cNvSpPr>
          <p:nvPr>
            <p:ph type="sldNum" sz="quarter" idx="12"/>
          </p:nvPr>
        </p:nvSpPr>
        <p:spPr/>
        <p:txBody>
          <a:bodyPr/>
          <a:lstStyle/>
          <a:p>
            <a:fld id="{625061DB-7406-41C8-A121-52D8D4484FD1}" type="slidenum">
              <a:rPr lang="en-US" smtClean="0"/>
              <a:t>‹#›</a:t>
            </a:fld>
            <a:endParaRPr lang="en-US" dirty="0"/>
          </a:p>
        </p:txBody>
      </p:sp>
    </p:spTree>
    <p:extLst>
      <p:ext uri="{BB962C8B-B14F-4D97-AF65-F5344CB8AC3E}">
        <p14:creationId xmlns:p14="http://schemas.microsoft.com/office/powerpoint/2010/main" val="1340898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4183380" y="3014845"/>
            <a:ext cx="8823960" cy="2169568"/>
          </a:xfrm>
          <a:prstGeom prst="rect">
            <a:avLst/>
          </a:prstGeom>
          <a:noFill/>
        </p:spPr>
        <p:txBody>
          <a:bodyPr wrap="square" rtlCol="0">
            <a:spAutoFit/>
          </a:bodyPr>
          <a:lstStyle/>
          <a:p>
            <a:pPr algn="l">
              <a:lnSpc>
                <a:spcPct val="80000"/>
              </a:lnSpc>
            </a:pPr>
            <a:r>
              <a:rPr lang="en-US" sz="7200" dirty="0">
                <a:latin typeface="+mj-lt"/>
              </a:rPr>
              <a:t>Do not use layouts after this slide.</a:t>
            </a:r>
            <a:br>
              <a:rPr lang="en-US" sz="7200" dirty="0">
                <a:latin typeface="+mj-lt"/>
              </a:rPr>
            </a:br>
            <a:r>
              <a:rPr lang="en-US" sz="2400" dirty="0">
                <a:latin typeface="+mj-lt"/>
              </a:rPr>
              <a:t>They are not part of the official template.</a:t>
            </a:r>
            <a:endParaRPr lang="en-US" sz="72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8700" y="2537459"/>
            <a:ext cx="3154680" cy="3154680"/>
          </a:xfrm>
          <a:prstGeom prst="rect">
            <a:avLst/>
          </a:prstGeom>
        </p:spPr>
      </p:pic>
      <p:sp>
        <p:nvSpPr>
          <p:cNvPr id="5" name="Rectangle 4">
            <a:extLst>
              <a:ext uri="{FF2B5EF4-FFF2-40B4-BE49-F238E27FC236}">
                <a16:creationId xmlns:a16="http://schemas.microsoft.com/office/drawing/2014/main" id="{F4A252AA-410C-4410-AE45-9D483892FCD8}"/>
              </a:ext>
            </a:extLst>
          </p:cNvPr>
          <p:cNvSpPr/>
          <p:nvPr userDrawn="1"/>
        </p:nvSpPr>
        <p:spPr>
          <a:xfrm>
            <a:off x="457199" y="196466"/>
            <a:ext cx="5932170" cy="6248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dirty="0"/>
          </a:p>
        </p:txBody>
      </p:sp>
    </p:spTree>
    <p:extLst>
      <p:ext uri="{BB962C8B-B14F-4D97-AF65-F5344CB8AC3E}">
        <p14:creationId xmlns:p14="http://schemas.microsoft.com/office/powerpoint/2010/main" val="2570787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33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1_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p:txBody>
          <a:bodyPr/>
          <a:lstStyle>
            <a:lvl1pPr>
              <a:defRPr/>
            </a:lvl1pPr>
          </a:lstStyle>
          <a:p>
            <a:r>
              <a:rPr lang="en-US" dirty="0"/>
              <a:t>Title and bulleted content layout</a:t>
            </a:r>
          </a:p>
        </p:txBody>
      </p:sp>
      <p:sp>
        <p:nvSpPr>
          <p:cNvPr id="7" name="Content Placeholder 6">
            <a:extLst>
              <a:ext uri="{FF2B5EF4-FFF2-40B4-BE49-F238E27FC236}">
                <a16:creationId xmlns:a16="http://schemas.microsoft.com/office/drawing/2014/main" id="{EA6700F0-47BA-4878-9AD3-6E38759C53FE}"/>
              </a:ext>
            </a:extLst>
          </p:cNvPr>
          <p:cNvSpPr>
            <a:spLocks noGrp="1"/>
          </p:cNvSpPr>
          <p:nvPr>
            <p:ph sz="quarter" idx="13" hasCustomPrompt="1"/>
          </p:nvPr>
        </p:nvSpPr>
        <p:spPr>
          <a:xfrm>
            <a:off x="365760" y="1783080"/>
            <a:ext cx="13898880" cy="2605521"/>
          </a:xfrm>
        </p:spPr>
        <p:txBody>
          <a:bodyPr/>
          <a:lstStyle>
            <a:lvl1pPr>
              <a:defRPr/>
            </a:lvl1pPr>
          </a:lstStyle>
          <a:p>
            <a:pPr lvl="0"/>
            <a:r>
              <a:rPr lang="en-US" dirty="0"/>
              <a:t>Enter bulleted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D8BD948C-0269-48E0-BF91-1A5CBF28A84C}"/>
              </a:ext>
            </a:extLst>
          </p:cNvPr>
          <p:cNvSpPr/>
          <p:nvPr/>
        </p:nvSpPr>
        <p:spPr>
          <a:xfrm>
            <a:off x="0" y="0"/>
            <a:ext cx="96365" cy="82296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dirty="0"/>
          </a:p>
        </p:txBody>
      </p:sp>
      <p:sp>
        <p:nvSpPr>
          <p:cNvPr id="5" name="Rectangle 4">
            <a:extLst>
              <a:ext uri="{FF2B5EF4-FFF2-40B4-BE49-F238E27FC236}">
                <a16:creationId xmlns:a16="http://schemas.microsoft.com/office/drawing/2014/main" id="{C0355942-CD87-4612-8189-72A5C7E59EAF}"/>
              </a:ext>
            </a:extLst>
          </p:cNvPr>
          <p:cNvSpPr/>
          <p:nvPr userDrawn="1"/>
        </p:nvSpPr>
        <p:spPr>
          <a:xfrm>
            <a:off x="0" y="0"/>
            <a:ext cx="96365" cy="82296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dirty="0"/>
          </a:p>
        </p:txBody>
      </p:sp>
    </p:spTree>
    <p:extLst>
      <p:ext uri="{BB962C8B-B14F-4D97-AF65-F5344CB8AC3E}">
        <p14:creationId xmlns:p14="http://schemas.microsoft.com/office/powerpoint/2010/main" val="63307388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and_Image">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normAutofit/>
          </a:bodyPr>
          <a:lstStyle>
            <a:lvl1pPr>
              <a:defRPr sz="3800"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7658100" y="1645920"/>
            <a:ext cx="6400800" cy="5088346"/>
          </a:xfrm>
          <a:prstGeom prst="rect">
            <a:avLst/>
          </a:prstGeom>
        </p:spPr>
        <p:txBody>
          <a:bodyPr/>
          <a:lstStyle/>
          <a:p>
            <a:endParaRPr lang="en-US"/>
          </a:p>
        </p:txBody>
      </p:sp>
      <p:sp>
        <p:nvSpPr>
          <p:cNvPr id="10" name="Text Placeholder 9">
            <a:extLst>
              <a:ext uri="{FF2B5EF4-FFF2-40B4-BE49-F238E27FC236}">
                <a16:creationId xmlns:a16="http://schemas.microsoft.com/office/drawing/2014/main" id="{3305C376-814F-9B49-99E8-6F17D4026FAD}"/>
              </a:ext>
            </a:extLst>
          </p:cNvPr>
          <p:cNvSpPr>
            <a:spLocks noGrp="1"/>
          </p:cNvSpPr>
          <p:nvPr>
            <p:ph type="body" sz="quarter" idx="12" hasCustomPrompt="1"/>
          </p:nvPr>
        </p:nvSpPr>
        <p:spPr>
          <a:xfrm>
            <a:off x="548639" y="1645920"/>
            <a:ext cx="6400800" cy="5087619"/>
          </a:xfrm>
          <a:prstGeom prst="rect">
            <a:avLst/>
          </a:prstGeom>
        </p:spPr>
        <p:txBody>
          <a:bodyPr/>
          <a:lstStyle>
            <a:lvl1pPr marL="0" marR="0" indent="0" algn="l" defTabSz="731520" rtl="0" eaLnBrk="1" fontAlgn="auto" latinLnBrk="0" hangingPunct="1">
              <a:lnSpc>
                <a:spcPct val="100000"/>
              </a:lnSpc>
              <a:spcBef>
                <a:spcPct val="20000"/>
              </a:spcBef>
              <a:spcAft>
                <a:spcPts val="0"/>
              </a:spcAft>
              <a:buClrTx/>
              <a:buSzTx/>
              <a:buFontTx/>
              <a:buNone/>
              <a:tabLst/>
              <a:defRPr sz="1900" b="1">
                <a:latin typeface="+mn-lt"/>
              </a:defRPr>
            </a:lvl1pPr>
          </a:lstStyle>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p:txBody>
      </p:sp>
    </p:spTree>
    <p:extLst>
      <p:ext uri="{BB962C8B-B14F-4D97-AF65-F5344CB8AC3E}">
        <p14:creationId xmlns:p14="http://schemas.microsoft.com/office/powerpoint/2010/main" val="1841750186"/>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50.xml"/><Relationship Id="rId21" Type="http://schemas.openxmlformats.org/officeDocument/2006/relationships/slideLayout" Target="../slideLayouts/slideLayout45.xml"/><Relationship Id="rId34" Type="http://schemas.openxmlformats.org/officeDocument/2006/relationships/slideLayout" Target="../slideLayouts/slideLayout58.xml"/><Relationship Id="rId42" Type="http://schemas.openxmlformats.org/officeDocument/2006/relationships/slideLayout" Target="../slideLayouts/slideLayout66.xml"/><Relationship Id="rId47" Type="http://schemas.openxmlformats.org/officeDocument/2006/relationships/slideLayout" Target="../slideLayouts/slideLayout71.xml"/><Relationship Id="rId50" Type="http://schemas.openxmlformats.org/officeDocument/2006/relationships/slideLayout" Target="../slideLayouts/slideLayout74.xml"/><Relationship Id="rId55" Type="http://schemas.openxmlformats.org/officeDocument/2006/relationships/slideLayout" Target="../slideLayouts/slideLayout79.xml"/><Relationship Id="rId63" Type="http://schemas.openxmlformats.org/officeDocument/2006/relationships/slideLayout" Target="../slideLayouts/slideLayout8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9" Type="http://schemas.openxmlformats.org/officeDocument/2006/relationships/slideLayout" Target="../slideLayouts/slideLayout53.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37" Type="http://schemas.openxmlformats.org/officeDocument/2006/relationships/slideLayout" Target="../slideLayouts/slideLayout61.xml"/><Relationship Id="rId40" Type="http://schemas.openxmlformats.org/officeDocument/2006/relationships/slideLayout" Target="../slideLayouts/slideLayout64.xml"/><Relationship Id="rId45" Type="http://schemas.openxmlformats.org/officeDocument/2006/relationships/slideLayout" Target="../slideLayouts/slideLayout69.xml"/><Relationship Id="rId53" Type="http://schemas.openxmlformats.org/officeDocument/2006/relationships/slideLayout" Target="../slideLayouts/slideLayout77.xml"/><Relationship Id="rId58" Type="http://schemas.openxmlformats.org/officeDocument/2006/relationships/slideLayout" Target="../slideLayouts/slideLayout82.xml"/><Relationship Id="rId66" Type="http://schemas.openxmlformats.org/officeDocument/2006/relationships/theme" Target="../theme/theme2.xml"/><Relationship Id="rId5" Type="http://schemas.openxmlformats.org/officeDocument/2006/relationships/slideLayout" Target="../slideLayouts/slideLayout29.xml"/><Relationship Id="rId61" Type="http://schemas.openxmlformats.org/officeDocument/2006/relationships/slideLayout" Target="../slideLayouts/slideLayout85.xml"/><Relationship Id="rId19" Type="http://schemas.openxmlformats.org/officeDocument/2006/relationships/slideLayout" Target="../slideLayouts/slideLayout4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35" Type="http://schemas.openxmlformats.org/officeDocument/2006/relationships/slideLayout" Target="../slideLayouts/slideLayout59.xml"/><Relationship Id="rId43" Type="http://schemas.openxmlformats.org/officeDocument/2006/relationships/slideLayout" Target="../slideLayouts/slideLayout67.xml"/><Relationship Id="rId48" Type="http://schemas.openxmlformats.org/officeDocument/2006/relationships/slideLayout" Target="../slideLayouts/slideLayout72.xml"/><Relationship Id="rId56" Type="http://schemas.openxmlformats.org/officeDocument/2006/relationships/slideLayout" Target="../slideLayouts/slideLayout80.xml"/><Relationship Id="rId64" Type="http://schemas.openxmlformats.org/officeDocument/2006/relationships/slideLayout" Target="../slideLayouts/slideLayout88.xml"/><Relationship Id="rId8" Type="http://schemas.openxmlformats.org/officeDocument/2006/relationships/slideLayout" Target="../slideLayouts/slideLayout32.xml"/><Relationship Id="rId51" Type="http://schemas.openxmlformats.org/officeDocument/2006/relationships/slideLayout" Target="../slideLayouts/slideLayout75.xml"/><Relationship Id="rId3" Type="http://schemas.openxmlformats.org/officeDocument/2006/relationships/slideLayout" Target="../slideLayouts/slideLayout27.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38" Type="http://schemas.openxmlformats.org/officeDocument/2006/relationships/slideLayout" Target="../slideLayouts/slideLayout62.xml"/><Relationship Id="rId46" Type="http://schemas.openxmlformats.org/officeDocument/2006/relationships/slideLayout" Target="../slideLayouts/slideLayout70.xml"/><Relationship Id="rId59" Type="http://schemas.openxmlformats.org/officeDocument/2006/relationships/slideLayout" Target="../slideLayouts/slideLayout83.xml"/><Relationship Id="rId67" Type="http://schemas.openxmlformats.org/officeDocument/2006/relationships/image" Target="../media/image7.png"/><Relationship Id="rId20" Type="http://schemas.openxmlformats.org/officeDocument/2006/relationships/slideLayout" Target="../slideLayouts/slideLayout44.xml"/><Relationship Id="rId41" Type="http://schemas.openxmlformats.org/officeDocument/2006/relationships/slideLayout" Target="../slideLayouts/slideLayout65.xml"/><Relationship Id="rId54" Type="http://schemas.openxmlformats.org/officeDocument/2006/relationships/slideLayout" Target="../slideLayouts/slideLayout78.xml"/><Relationship Id="rId62" Type="http://schemas.openxmlformats.org/officeDocument/2006/relationships/slideLayout" Target="../slideLayouts/slideLayout8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36" Type="http://schemas.openxmlformats.org/officeDocument/2006/relationships/slideLayout" Target="../slideLayouts/slideLayout60.xml"/><Relationship Id="rId49" Type="http://schemas.openxmlformats.org/officeDocument/2006/relationships/slideLayout" Target="../slideLayouts/slideLayout73.xml"/><Relationship Id="rId57" Type="http://schemas.openxmlformats.org/officeDocument/2006/relationships/slideLayout" Target="../slideLayouts/slideLayout81.xml"/><Relationship Id="rId10" Type="http://schemas.openxmlformats.org/officeDocument/2006/relationships/slideLayout" Target="../slideLayouts/slideLayout34.xml"/><Relationship Id="rId31" Type="http://schemas.openxmlformats.org/officeDocument/2006/relationships/slideLayout" Target="../slideLayouts/slideLayout55.xml"/><Relationship Id="rId44" Type="http://schemas.openxmlformats.org/officeDocument/2006/relationships/slideLayout" Target="../slideLayouts/slideLayout68.xml"/><Relationship Id="rId52" Type="http://schemas.openxmlformats.org/officeDocument/2006/relationships/slideLayout" Target="../slideLayouts/slideLayout76.xml"/><Relationship Id="rId60" Type="http://schemas.openxmlformats.org/officeDocument/2006/relationships/slideLayout" Target="../slideLayouts/slideLayout84.xml"/><Relationship Id="rId65" Type="http://schemas.openxmlformats.org/officeDocument/2006/relationships/slideLayout" Target="../slideLayouts/slideLayout89.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9"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8639" y="183898"/>
            <a:ext cx="13514832" cy="137160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548639" y="1645920"/>
            <a:ext cx="13514832" cy="5686282"/>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All rights reserved. </a:t>
            </a:r>
            <a:r>
              <a:rPr lang="en-US" sz="1120" b="0" i="0" dirty="0">
                <a:solidFill>
                  <a:schemeClr val="tx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 name="Picture 6"/>
          <p:cNvPicPr>
            <a:picLocks noChangeAspect="1"/>
          </p:cNvPicPr>
          <p:nvPr userDrawn="1"/>
        </p:nvPicPr>
        <p:blipFill>
          <a:blip r:embed="rId26" cstate="hqprint">
            <a:extLst>
              <a:ext uri="{28A0092B-C50C-407E-A947-70E740481C1C}">
                <a14:useLocalDpi xmlns:a14="http://schemas.microsoft.com/office/drawing/2010/main"/>
              </a:ext>
            </a:extLst>
          </a:blip>
          <a:srcRect/>
          <a:stretch/>
        </p:blipFill>
        <p:spPr>
          <a:xfrm>
            <a:off x="13349613" y="7531058"/>
            <a:ext cx="709192" cy="424102"/>
          </a:xfrm>
          <a:prstGeom prst="rect">
            <a:avLst/>
          </a:prstGeom>
        </p:spPr>
      </p:pic>
    </p:spTree>
    <p:extLst>
      <p:ext uri="{BB962C8B-B14F-4D97-AF65-F5344CB8AC3E}">
        <p14:creationId xmlns:p14="http://schemas.microsoft.com/office/powerpoint/2010/main" val="14311777"/>
      </p:ext>
    </p:extLst>
  </p:cSld>
  <p:clrMap bg1="dk1" tx1="lt1" bg2="dk2" tx2="lt2" accent1="accent1" accent2="accent2" accent3="accent3" accent4="accent4" accent5="accent5" accent6="accent6" hlink="hlink" folHlink="folHlink"/>
  <p:sldLayoutIdLst>
    <p:sldLayoutId id="2147483711" r:id="rId1"/>
    <p:sldLayoutId id="2147483696" r:id="rId2"/>
    <p:sldLayoutId id="2147483677" r:id="rId3"/>
    <p:sldLayoutId id="2147483700" r:id="rId4"/>
    <p:sldLayoutId id="2147483713" r:id="rId5"/>
    <p:sldLayoutId id="2147483697" r:id="rId6"/>
    <p:sldLayoutId id="2147483689" r:id="rId7"/>
    <p:sldLayoutId id="2147483678" r:id="rId8"/>
    <p:sldLayoutId id="2147483707" r:id="rId9"/>
    <p:sldLayoutId id="2147483679" r:id="rId10"/>
    <p:sldLayoutId id="2147483703" r:id="rId11"/>
    <p:sldLayoutId id="2147483704" r:id="rId12"/>
    <p:sldLayoutId id="2147483705" r:id="rId13"/>
    <p:sldLayoutId id="2147483690" r:id="rId14"/>
    <p:sldLayoutId id="2147483691" r:id="rId15"/>
    <p:sldLayoutId id="2147483692" r:id="rId16"/>
    <p:sldLayoutId id="2147483702" r:id="rId17"/>
    <p:sldLayoutId id="2147483680" r:id="rId18"/>
    <p:sldLayoutId id="2147483701" r:id="rId19"/>
    <p:sldLayoutId id="2147483712" r:id="rId20"/>
    <p:sldLayoutId id="2147483714" r:id="rId21"/>
    <p:sldLayoutId id="2147483706" r:id="rId22"/>
    <p:sldLayoutId id="2147483709" r:id="rId23"/>
    <p:sldLayoutId id="2147483710" r:id="rId24"/>
  </p:sldLayoutIdLst>
  <p:txStyles>
    <p:title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p:titleStyle>
    <p:body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6" userDrawn="1">
          <p15:clr>
            <a:srgbClr val="F26B43"/>
          </p15:clr>
        </p15:guide>
        <p15:guide id="2" pos="8856" userDrawn="1">
          <p15:clr>
            <a:srgbClr val="F26B43"/>
          </p15:clr>
        </p15:guide>
        <p15:guide id="3" orient="horz" pos="103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731520" y="446883"/>
            <a:ext cx="13167360" cy="642637"/>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713232" y="1656727"/>
            <a:ext cx="13167360" cy="2644416"/>
          </a:xfrm>
          <a:prstGeom prst="rect">
            <a:avLst/>
          </a:prstGeom>
        </p:spPr>
        <p:txBody>
          <a:bodyPr vert="horz" wrap="square"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1005840" y="8343901"/>
            <a:ext cx="3291840" cy="438150"/>
          </a:xfrm>
          <a:prstGeom prst="rect">
            <a:avLst/>
          </a:prstGeom>
        </p:spPr>
        <p:txBody>
          <a:bodyPr vert="horz" lIns="91440" tIns="45720" rIns="91440" bIns="45720" rtlCol="0" anchor="ctr"/>
          <a:lstStyle>
            <a:lvl1pPr algn="l">
              <a:defRPr sz="108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846320" y="8343901"/>
            <a:ext cx="4937760" cy="438150"/>
          </a:xfrm>
          <a:prstGeom prst="rect">
            <a:avLst/>
          </a:prstGeom>
        </p:spPr>
        <p:txBody>
          <a:bodyPr vert="horz" lIns="91440" tIns="45720" rIns="91440" bIns="45720" rtlCol="0" anchor="ctr"/>
          <a:lstStyle>
            <a:lvl1pPr algn="ctr">
              <a:defRPr sz="108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10715040" y="7547401"/>
            <a:ext cx="3291840" cy="438150"/>
          </a:xfrm>
          <a:prstGeom prst="rect">
            <a:avLst/>
          </a:prstGeom>
        </p:spPr>
        <p:txBody>
          <a:bodyPr vert="horz" lIns="91440" tIns="45720" rIns="91440" bIns="45720" rtlCol="0" anchor="ctr"/>
          <a:lstStyle>
            <a:lvl1pPr algn="r">
              <a:defRPr sz="1080">
                <a:solidFill>
                  <a:schemeClr val="tx1">
                    <a:tint val="75000"/>
                  </a:schemeClr>
                </a:solidFill>
              </a:defRPr>
            </a:lvl1pPr>
          </a:lstStyle>
          <a:p>
            <a:fld id="{EB4B8DE2-A4E8-46E4-8BBF-D75455EFF32C}" type="slidenum">
              <a:rPr lang="en-US" smtClean="0"/>
              <a:pPr/>
              <a:t>‹#›</a:t>
            </a:fld>
            <a:endParaRPr lang="en-US" dirty="0"/>
          </a:p>
        </p:txBody>
      </p:sp>
      <p:pic>
        <p:nvPicPr>
          <p:cNvPr id="8" name="Picture 7">
            <a:extLst>
              <a:ext uri="{FF2B5EF4-FFF2-40B4-BE49-F238E27FC236}">
                <a16:creationId xmlns:a16="http://schemas.microsoft.com/office/drawing/2014/main" id="{DCD4F7D2-009A-40A3-9C6D-5D576E0365C6}"/>
              </a:ext>
            </a:extLst>
          </p:cNvPr>
          <p:cNvPicPr>
            <a:picLocks noChangeAspect="1"/>
          </p:cNvPicPr>
          <p:nvPr userDrawn="1"/>
        </p:nvPicPr>
        <p:blipFill>
          <a:blip r:embed="rId67">
            <a:extLst>
              <a:ext uri="{28A0092B-C50C-407E-A947-70E740481C1C}">
                <a14:useLocalDpi xmlns:a14="http://schemas.microsoft.com/office/drawing/2010/main" val="0"/>
              </a:ext>
            </a:extLst>
          </a:blip>
          <a:stretch>
            <a:fillRect/>
          </a:stretch>
        </p:blipFill>
        <p:spPr>
          <a:xfrm>
            <a:off x="713233" y="7602107"/>
            <a:ext cx="418592" cy="250440"/>
          </a:xfrm>
          <a:prstGeom prst="rect">
            <a:avLst/>
          </a:prstGeom>
        </p:spPr>
      </p:pic>
      <p:sp>
        <p:nvSpPr>
          <p:cNvPr id="7" name="TextBox 6">
            <a:extLst>
              <a:ext uri="{FF2B5EF4-FFF2-40B4-BE49-F238E27FC236}">
                <a16:creationId xmlns:a16="http://schemas.microsoft.com/office/drawing/2014/main" id="{8265805E-1EBA-7484-F3A5-FC8F76A8B7E2}"/>
              </a:ext>
            </a:extLst>
          </p:cNvPr>
          <p:cNvSpPr txBox="1"/>
          <p:nvPr userDrawn="1"/>
        </p:nvSpPr>
        <p:spPr>
          <a:xfrm>
            <a:off x="1369302" y="7667776"/>
            <a:ext cx="3090911" cy="203133"/>
          </a:xfrm>
          <a:prstGeom prst="rect">
            <a:avLst/>
          </a:prstGeom>
          <a:noFill/>
        </p:spPr>
        <p:txBody>
          <a:bodyPr wrap="none" rtlCol="0">
            <a:spAutoFit/>
          </a:bodyPr>
          <a:lstStyle/>
          <a:p>
            <a:pPr algn="l"/>
            <a:r>
              <a:rPr lang="en-US" sz="720" dirty="0"/>
              <a:t>© 2024, Amazon Web Services, Inc. or its affiliates. All rights reserved.</a:t>
            </a:r>
          </a:p>
        </p:txBody>
      </p:sp>
    </p:spTree>
    <p:extLst>
      <p:ext uri="{BB962C8B-B14F-4D97-AF65-F5344CB8AC3E}">
        <p14:creationId xmlns:p14="http://schemas.microsoft.com/office/powerpoint/2010/main" val="1422576701"/>
      </p:ext>
    </p:extLst>
  </p:cSld>
  <p:clrMap bg1="dk1" tx1="lt1" bg2="dk2" tx2="lt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 id="2147483742" r:id="rId26"/>
    <p:sldLayoutId id="2147483743" r:id="rId27"/>
    <p:sldLayoutId id="2147483744" r:id="rId28"/>
    <p:sldLayoutId id="2147483745" r:id="rId29"/>
    <p:sldLayoutId id="2147483746" r:id="rId30"/>
    <p:sldLayoutId id="2147483747" r:id="rId31"/>
    <p:sldLayoutId id="2147483748" r:id="rId32"/>
    <p:sldLayoutId id="2147483749" r:id="rId33"/>
    <p:sldLayoutId id="2147483750" r:id="rId34"/>
    <p:sldLayoutId id="2147483751" r:id="rId35"/>
    <p:sldLayoutId id="2147483752" r:id="rId36"/>
    <p:sldLayoutId id="2147483753" r:id="rId37"/>
    <p:sldLayoutId id="2147483754" r:id="rId38"/>
    <p:sldLayoutId id="2147483755" r:id="rId39"/>
    <p:sldLayoutId id="2147483756" r:id="rId40"/>
    <p:sldLayoutId id="2147483757" r:id="rId41"/>
    <p:sldLayoutId id="2147483758" r:id="rId42"/>
    <p:sldLayoutId id="2147483759" r:id="rId43"/>
    <p:sldLayoutId id="2147483760" r:id="rId44"/>
    <p:sldLayoutId id="2147483761" r:id="rId45"/>
    <p:sldLayoutId id="2147483762" r:id="rId46"/>
    <p:sldLayoutId id="2147483763" r:id="rId47"/>
    <p:sldLayoutId id="2147483764" r:id="rId48"/>
    <p:sldLayoutId id="2147483765" r:id="rId49"/>
    <p:sldLayoutId id="2147483766" r:id="rId50"/>
    <p:sldLayoutId id="2147483767" r:id="rId51"/>
    <p:sldLayoutId id="2147483768" r:id="rId52"/>
    <p:sldLayoutId id="2147483769" r:id="rId53"/>
    <p:sldLayoutId id="2147483770" r:id="rId54"/>
    <p:sldLayoutId id="2147483771" r:id="rId55"/>
    <p:sldLayoutId id="2147483772" r:id="rId56"/>
    <p:sldLayoutId id="2147483773" r:id="rId57"/>
    <p:sldLayoutId id="2147483774" r:id="rId58"/>
    <p:sldLayoutId id="2147483775" r:id="rId59"/>
    <p:sldLayoutId id="2147483776" r:id="rId60"/>
    <p:sldLayoutId id="2147483777" r:id="rId61"/>
    <p:sldLayoutId id="2147483778" r:id="rId62"/>
    <p:sldLayoutId id="2147483779" r:id="rId63"/>
    <p:sldLayoutId id="2147483780" r:id="rId64"/>
    <p:sldLayoutId id="2147483781" r:id="rId6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097280" rtl="0" eaLnBrk="1" latinLnBrk="0" hangingPunct="1">
        <a:lnSpc>
          <a:spcPct val="90000"/>
        </a:lnSpc>
        <a:spcBef>
          <a:spcPct val="0"/>
        </a:spcBef>
        <a:buNone/>
        <a:defRPr sz="384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0"/>
        </a:spcBef>
        <a:spcAft>
          <a:spcPts val="1440"/>
        </a:spcAft>
        <a:buSzPct val="90000"/>
        <a:buFont typeface="Arial" panose="020B0604020202020204" pitchFamily="34" charset="0"/>
        <a:buChar char="•"/>
        <a:defRPr sz="3360" kern="1200">
          <a:solidFill>
            <a:schemeClr val="tx1"/>
          </a:solidFill>
          <a:latin typeface="+mn-lt"/>
          <a:ea typeface="+mn-ea"/>
          <a:cs typeface="+mn-cs"/>
        </a:defRPr>
      </a:lvl1pPr>
      <a:lvl2pPr marL="617220" indent="-274320" algn="l" defTabSz="1097280" rtl="0" eaLnBrk="1" latinLnBrk="0" hangingPunct="1">
        <a:lnSpc>
          <a:spcPct val="90000"/>
        </a:lnSpc>
        <a:spcBef>
          <a:spcPts val="0"/>
        </a:spcBef>
        <a:spcAft>
          <a:spcPts val="1440"/>
        </a:spcAft>
        <a:buSzPct val="90000"/>
        <a:buFont typeface="Wingdings" panose="05000000000000000000" pitchFamily="2" charset="2"/>
        <a:buChar char="§"/>
        <a:defRPr sz="2880" kern="1200">
          <a:solidFill>
            <a:schemeClr val="tx1"/>
          </a:solidFill>
          <a:latin typeface="+mn-lt"/>
          <a:ea typeface="+mn-ea"/>
          <a:cs typeface="+mn-cs"/>
        </a:defRPr>
      </a:lvl2pPr>
      <a:lvl3pPr marL="1028700" indent="-274320" algn="l" defTabSz="1097280" rtl="0" eaLnBrk="1" latinLnBrk="0" hangingPunct="1">
        <a:lnSpc>
          <a:spcPct val="90000"/>
        </a:lnSpc>
        <a:spcBef>
          <a:spcPts val="0"/>
        </a:spcBef>
        <a:spcAft>
          <a:spcPts val="1440"/>
        </a:spcAft>
        <a:buFont typeface="Amazon Ember" panose="020B0603020204020204" pitchFamily="34" charset="0"/>
        <a:buChar char="–"/>
        <a:defRPr sz="2400" kern="1200">
          <a:solidFill>
            <a:schemeClr val="tx1"/>
          </a:solidFill>
          <a:latin typeface="+mn-lt"/>
          <a:ea typeface="+mn-ea"/>
          <a:cs typeface="+mn-cs"/>
        </a:defRPr>
      </a:lvl3pPr>
      <a:lvl4pPr marL="1236346" indent="-205740" algn="l" defTabSz="1097280" rtl="0" eaLnBrk="1" latinLnBrk="0" hangingPunct="1">
        <a:lnSpc>
          <a:spcPct val="90000"/>
        </a:lnSpc>
        <a:spcBef>
          <a:spcPts val="0"/>
        </a:spcBef>
        <a:spcAft>
          <a:spcPts val="1440"/>
        </a:spcAft>
        <a:buFont typeface="Arial" panose="020B0604020202020204" pitchFamily="34" charset="0"/>
        <a:buChar char="•"/>
        <a:defRPr sz="2160" kern="1200">
          <a:solidFill>
            <a:schemeClr val="tx1"/>
          </a:solidFill>
          <a:latin typeface="+mn-lt"/>
          <a:ea typeface="+mn-ea"/>
          <a:cs typeface="+mn-cs"/>
        </a:defRPr>
      </a:lvl4pPr>
      <a:lvl5pPr marL="1442086" indent="-205740" algn="l" defTabSz="1097280" rtl="0" eaLnBrk="1" latinLnBrk="0" hangingPunct="1">
        <a:lnSpc>
          <a:spcPct val="90000"/>
        </a:lnSpc>
        <a:spcBef>
          <a:spcPts val="0"/>
        </a:spcBef>
        <a:spcAft>
          <a:spcPts val="1440"/>
        </a:spcAft>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pos="7296">
          <p15:clr>
            <a:srgbClr val="F26B43"/>
          </p15:clr>
        </p15:guide>
        <p15:guide id="3" orient="horz" pos="192">
          <p15:clr>
            <a:srgbClr val="F26B43"/>
          </p15:clr>
        </p15:guide>
        <p15:guide id="4" orient="horz" pos="3912">
          <p15:clr>
            <a:srgbClr val="F26B43"/>
          </p15:clr>
        </p15:guide>
        <p15:guide id="5" orient="horz" pos="1080">
          <p15:clr>
            <a:srgbClr val="F26B43"/>
          </p15:clr>
        </p15:guide>
        <p15:guide id="6" orient="horz" pos="57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aws.amazon.com/textract/?nc2=h_ql_prod_ml_text" TargetMode="External"/><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2" Type="http://schemas.openxmlformats.org/officeDocument/2006/relationships/hyperlink" Target="https://gitlab.aws.dev/ypreddy/textract-llm-ocr/-/blob/main/claude3sonnet.ipynb" TargetMode="External"/><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gitlab.aws.dev/ypreddy/textract-llm-ocr/-/blob/main/Eleox-Textract-Demo.ipynb?ref_type=heads" TargetMode="Externa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3" Type="http://schemas.openxmlformats.org/officeDocument/2006/relationships/hyperlink" Target="https://aws.amazon.com/textract/pricing/" TargetMode="External"/><Relationship Id="rId2" Type="http://schemas.openxmlformats.org/officeDocument/2006/relationships/hyperlink" Target="https://aws.amazon.com/bedrock/pricing/" TargetMode="Externa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3" Type="http://schemas.openxmlformats.org/officeDocument/2006/relationships/hyperlink" Target="https://aws.amazon.com/textract/pricing/" TargetMode="External"/><Relationship Id="rId2" Type="http://schemas.openxmlformats.org/officeDocument/2006/relationships/hyperlink" Target="https://aws.amazon.com/bedrock/pricing/" TargetMode="Externa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EB6A515-CE08-5146-8E7D-131F486B0482}"/>
              </a:ext>
            </a:extLst>
          </p:cNvPr>
          <p:cNvSpPr>
            <a:spLocks noGrp="1"/>
          </p:cNvSpPr>
          <p:nvPr>
            <p:ph type="body" sz="quarter" idx="12"/>
          </p:nvPr>
        </p:nvSpPr>
        <p:spPr>
          <a:xfrm>
            <a:off x="548640" y="1792942"/>
            <a:ext cx="13533120" cy="2049770"/>
          </a:xfrm>
        </p:spPr>
        <p:txBody>
          <a:bodyPr/>
          <a:lstStyle/>
          <a:p>
            <a:r>
              <a:rPr lang="en-US" dirty="0"/>
              <a:t>OCR:  Claude models or </a:t>
            </a:r>
            <a:r>
              <a:rPr lang="en-US" dirty="0" err="1"/>
              <a:t>Textract</a:t>
            </a:r>
            <a:r>
              <a:rPr lang="en-US" dirty="0"/>
              <a:t> or both</a:t>
            </a:r>
          </a:p>
        </p:txBody>
      </p:sp>
      <p:sp>
        <p:nvSpPr>
          <p:cNvPr id="11" name="Text Placeholder 2">
            <a:extLst>
              <a:ext uri="{FF2B5EF4-FFF2-40B4-BE49-F238E27FC236}">
                <a16:creationId xmlns:a16="http://schemas.microsoft.com/office/drawing/2014/main" id="{9CBE0F54-5BFB-8740-A14E-99F10C3CDE63}"/>
              </a:ext>
            </a:extLst>
          </p:cNvPr>
          <p:cNvSpPr>
            <a:spLocks noGrp="1"/>
          </p:cNvSpPr>
          <p:nvPr>
            <p:ph type="body" sz="quarter" idx="10"/>
          </p:nvPr>
        </p:nvSpPr>
        <p:spPr>
          <a:xfrm>
            <a:off x="548640" y="6376007"/>
            <a:ext cx="5892800" cy="996597"/>
          </a:xfrm>
        </p:spPr>
        <p:txBody>
          <a:bodyPr>
            <a:normAutofit fontScale="85000" lnSpcReduction="20000"/>
          </a:bodyPr>
          <a:lstStyle/>
          <a:p>
            <a:r>
              <a:rPr lang="en-US" sz="2800" b="1" dirty="0"/>
              <a:t>Prithvi Reddy</a:t>
            </a:r>
          </a:p>
          <a:p>
            <a:r>
              <a:rPr lang="en-US" sz="2400" dirty="0" err="1"/>
              <a:t>ypreddy@amazon.com</a:t>
            </a:r>
            <a:endParaRPr lang="en-US" sz="2400" dirty="0"/>
          </a:p>
          <a:p>
            <a:r>
              <a:rPr lang="en-US" sz="2400" dirty="0"/>
              <a:t>Solutions Architect</a:t>
            </a:r>
          </a:p>
          <a:p>
            <a:endParaRPr lang="en-US" dirty="0"/>
          </a:p>
        </p:txBody>
      </p:sp>
      <p:sp>
        <p:nvSpPr>
          <p:cNvPr id="2" name="TextBox 1">
            <a:extLst>
              <a:ext uri="{FF2B5EF4-FFF2-40B4-BE49-F238E27FC236}">
                <a16:creationId xmlns:a16="http://schemas.microsoft.com/office/drawing/2014/main" id="{C1A9A9FC-8FA1-0C40-A2AF-260FA79BA77A}"/>
              </a:ext>
            </a:extLst>
          </p:cNvPr>
          <p:cNvSpPr txBox="1"/>
          <p:nvPr/>
        </p:nvSpPr>
        <p:spPr>
          <a:xfrm>
            <a:off x="548640" y="4244425"/>
            <a:ext cx="5184433" cy="538609"/>
          </a:xfrm>
          <a:prstGeom prst="rect">
            <a:avLst/>
          </a:prstGeom>
          <a:noFill/>
        </p:spPr>
        <p:txBody>
          <a:bodyPr wrap="none" rtlCol="0">
            <a:spAutoFit/>
          </a:bodyPr>
          <a:lstStyle/>
          <a:p>
            <a:pPr algn="l"/>
            <a:r>
              <a:rPr lang="en-US" sz="29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Options to OCR in Production</a:t>
            </a:r>
          </a:p>
        </p:txBody>
      </p:sp>
    </p:spTree>
    <p:extLst>
      <p:ext uri="{BB962C8B-B14F-4D97-AF65-F5344CB8AC3E}">
        <p14:creationId xmlns:p14="http://schemas.microsoft.com/office/powerpoint/2010/main" val="805821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0ADA6-05D7-3044-A655-C0D5631B6C7A}"/>
              </a:ext>
            </a:extLst>
          </p:cNvPr>
          <p:cNvSpPr>
            <a:spLocks noGrp="1"/>
          </p:cNvSpPr>
          <p:nvPr>
            <p:ph type="title"/>
          </p:nvPr>
        </p:nvSpPr>
        <p:spPr/>
        <p:txBody>
          <a:bodyPr/>
          <a:lstStyle/>
          <a:p>
            <a:r>
              <a:rPr lang="en-US" dirty="0"/>
              <a:t>Why OCR?</a:t>
            </a:r>
          </a:p>
        </p:txBody>
      </p:sp>
      <p:sp>
        <p:nvSpPr>
          <p:cNvPr id="3" name="TextBox 2">
            <a:extLst>
              <a:ext uri="{FF2B5EF4-FFF2-40B4-BE49-F238E27FC236}">
                <a16:creationId xmlns:a16="http://schemas.microsoft.com/office/drawing/2014/main" id="{6D5499CD-2A1C-A242-A777-6BFBA9493AD8}"/>
              </a:ext>
            </a:extLst>
          </p:cNvPr>
          <p:cNvSpPr txBox="1"/>
          <p:nvPr/>
        </p:nvSpPr>
        <p:spPr>
          <a:xfrm>
            <a:off x="566929" y="812232"/>
            <a:ext cx="13113573" cy="8063746"/>
          </a:xfrm>
          <a:prstGeom prst="rect">
            <a:avLst/>
          </a:prstGeom>
          <a:noFill/>
        </p:spPr>
        <p:txBody>
          <a:bodyPr wrap="square" rtlCol="0">
            <a:spAutoFit/>
          </a:bodyPr>
          <a:lstStyle/>
          <a:p>
            <a:pPr algn="l"/>
            <a:endParaRPr lang="en-US" sz="3200" b="1" dirty="0">
              <a:latin typeface="Amazon Ember" panose="020B0603020204020204" pitchFamily="34" charset="0"/>
              <a:ea typeface="Amazon Ember" panose="020B0603020204020204" pitchFamily="34" charset="0"/>
              <a:cs typeface="Amazon Ember" panose="020B0603020204020204" pitchFamily="34" charset="0"/>
            </a:endParaRPr>
          </a:p>
          <a:p>
            <a:r>
              <a:rPr lang="en-US" sz="2000" dirty="0"/>
              <a:t>Optical character recognition or optical character reader (OCR) is the electronic or mechanical conversion of images or text into machine-encoded text, whether from a scanned document, PDF, or a photo of a document.</a:t>
            </a:r>
          </a:p>
          <a:p>
            <a:endParaRPr lang="en-US" sz="2000" dirty="0"/>
          </a:p>
          <a:p>
            <a:r>
              <a:rPr lang="en-US" sz="2000" dirty="0">
                <a:solidFill>
                  <a:srgbClr val="FCB64C"/>
                </a:solidFill>
              </a:rPr>
              <a:t>Current State and challenges: </a:t>
            </a:r>
          </a:p>
          <a:p>
            <a:endParaRPr lang="en-US" sz="2000" dirty="0"/>
          </a:p>
          <a:p>
            <a:r>
              <a:rPr lang="en-US" sz="2000" dirty="0"/>
              <a:t>Manual data entry of data from a large amount of documents. </a:t>
            </a:r>
          </a:p>
          <a:p>
            <a:r>
              <a:rPr lang="en-US" sz="2000" dirty="0"/>
              <a:t>Business process centers typically prone to error, a time consuming process and accuracy errors.   </a:t>
            </a:r>
            <a:br>
              <a:rPr lang="en-US" sz="2000" dirty="0"/>
            </a:br>
            <a:endParaRPr lang="en-US" sz="2000" dirty="0">
              <a:solidFill>
                <a:srgbClr val="FF9902"/>
              </a:solidFill>
            </a:endParaRPr>
          </a:p>
          <a:p>
            <a:r>
              <a:rPr lang="en-US" sz="2000" dirty="0">
                <a:solidFill>
                  <a:srgbClr val="FCB64C"/>
                </a:solidFill>
              </a:rPr>
              <a:t>Future State and potential solutions:  </a:t>
            </a:r>
            <a:endParaRPr lang="en-US" sz="2000" b="1" dirty="0">
              <a:solidFill>
                <a:srgbClr val="FCB64C"/>
              </a:solidFill>
              <a:ea typeface="Amazon Ember" panose="020B0603020204020204" pitchFamily="34" charset="0"/>
              <a:cs typeface="Amazon Ember" panose="020B0603020204020204" pitchFamily="34" charset="0"/>
            </a:endParaRPr>
          </a:p>
          <a:p>
            <a:r>
              <a:rPr lang="en-US" sz="2000" b="1" dirty="0">
                <a:ea typeface="Amazon Ember" panose="020B0603020204020204" pitchFamily="34" charset="0"/>
                <a:cs typeface="Amazon Ember" panose="020B0603020204020204" pitchFamily="34" charset="0"/>
              </a:rPr>
              <a:t>To </a:t>
            </a:r>
            <a:r>
              <a:rPr lang="en-US" sz="2000" b="1" dirty="0">
                <a:solidFill>
                  <a:schemeClr val="accent1"/>
                </a:solidFill>
                <a:ea typeface="Amazon Ember" panose="020B0603020204020204" pitchFamily="34" charset="0"/>
                <a:cs typeface="Amazon Ember" panose="020B0603020204020204" pitchFamily="34" charset="0"/>
              </a:rPr>
              <a:t>Innovate Faster business process automation.</a:t>
            </a:r>
            <a:r>
              <a:rPr lang="en-US" sz="2000" b="1" dirty="0">
                <a:solidFill>
                  <a:schemeClr val="tx2"/>
                </a:solidFill>
                <a:ea typeface="Amazon Ember" panose="020B0603020204020204" pitchFamily="34" charset="0"/>
                <a:cs typeface="Amazon Ember" panose="020B0603020204020204" pitchFamily="34" charset="0"/>
              </a:rPr>
              <a:t> </a:t>
            </a:r>
          </a:p>
          <a:p>
            <a:r>
              <a:rPr lang="en-US" sz="2000" b="1" dirty="0">
                <a:solidFill>
                  <a:schemeClr val="tx2"/>
                </a:solidFill>
                <a:ea typeface="Amazon Ember" panose="020B0603020204020204" pitchFamily="34" charset="0"/>
                <a:cs typeface="Amazon Ember" panose="020B0603020204020204" pitchFamily="34" charset="0"/>
              </a:rPr>
              <a:t>To </a:t>
            </a:r>
            <a:r>
              <a:rPr lang="en-US" sz="2000" b="1" dirty="0">
                <a:solidFill>
                  <a:schemeClr val="accent1"/>
                </a:solidFill>
                <a:ea typeface="Amazon Ember" panose="020B0603020204020204" pitchFamily="34" charset="0"/>
                <a:cs typeface="Amazon Ember" panose="020B0603020204020204" pitchFamily="34" charset="0"/>
              </a:rPr>
              <a:t>Innovate with more accuracy</a:t>
            </a:r>
            <a:endParaRPr lang="en-US" sz="2000" dirty="0">
              <a:solidFill>
                <a:srgbClr val="FF9902"/>
              </a:solidFill>
            </a:endParaRPr>
          </a:p>
          <a:p>
            <a:endParaRPr lang="en-US" sz="2000" dirty="0"/>
          </a:p>
          <a:p>
            <a:r>
              <a:rPr lang="en-US" sz="1800" dirty="0"/>
              <a:t>What organizations want instead is the ability to accurately identify and extract text and data from forms and tables in documents of any format and from a variety of file types and templates using automation.</a:t>
            </a:r>
          </a:p>
          <a:p>
            <a:r>
              <a:rPr lang="en-US" sz="1800" dirty="0"/>
              <a:t>Using advanced machine learning, </a:t>
            </a:r>
            <a:r>
              <a:rPr lang="en-US" sz="1800" dirty="0">
                <a:hlinkClick r:id="rId3"/>
              </a:rPr>
              <a:t>Amazon Textract</a:t>
            </a:r>
            <a:r>
              <a:rPr lang="en-US" sz="1800" dirty="0"/>
              <a:t> uses OCR technology that goes beyond traditional software by not only identifying each character, word and letter but also the contents of fields in forms and information stored in tables for scanned images, documents and PDF’s.</a:t>
            </a:r>
          </a:p>
          <a:p>
            <a:endParaRPr lang="en-AU" sz="1800" dirty="0"/>
          </a:p>
          <a:p>
            <a:r>
              <a:rPr lang="en-AU" sz="1800" dirty="0"/>
              <a:t>Back in March 2024, Anthropic announced the release of its next-generation AI model, Claude 3, which included three advanced models optimised for different use cases: Haiku, Sonnet and Opus. These models offered improved performance, accuracy and reliability, making them suitable for various applications, including enterprise use cases. </a:t>
            </a:r>
          </a:p>
          <a:p>
            <a:pPr algn="l"/>
            <a:endParaRPr lang="en-US" sz="3200" b="1" dirty="0">
              <a:ea typeface="Amazon Ember" panose="020B0603020204020204" pitchFamily="34" charset="0"/>
              <a:cs typeface="Amazon Ember" panose="020B0603020204020204" pitchFamily="34" charset="0"/>
            </a:endParaRPr>
          </a:p>
          <a:p>
            <a:pPr algn="l"/>
            <a:endParaRPr lang="en-US" sz="3200" b="1"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994691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CF39B-53F5-FB8E-FCDF-55DE4BFAD6E6}"/>
              </a:ext>
            </a:extLst>
          </p:cNvPr>
          <p:cNvSpPr>
            <a:spLocks noGrp="1"/>
          </p:cNvSpPr>
          <p:nvPr>
            <p:ph type="title"/>
          </p:nvPr>
        </p:nvSpPr>
        <p:spPr>
          <a:xfrm>
            <a:off x="731520" y="446883"/>
            <a:ext cx="13167360" cy="642637"/>
          </a:xfrm>
        </p:spPr>
        <p:txBody>
          <a:bodyPr/>
          <a:lstStyle/>
          <a:p>
            <a:r>
              <a:rPr lang="en-US" dirty="0"/>
              <a:t>Claude 3 family in Amazon Bedrock</a:t>
            </a:r>
          </a:p>
        </p:txBody>
      </p:sp>
      <p:sp>
        <p:nvSpPr>
          <p:cNvPr id="3" name="Text Placeholder 2">
            <a:extLst>
              <a:ext uri="{FF2B5EF4-FFF2-40B4-BE49-F238E27FC236}">
                <a16:creationId xmlns:a16="http://schemas.microsoft.com/office/drawing/2014/main" id="{F21C32A8-101F-28AA-009E-C027D909DCC6}"/>
              </a:ext>
            </a:extLst>
          </p:cNvPr>
          <p:cNvSpPr>
            <a:spLocks noGrp="1"/>
          </p:cNvSpPr>
          <p:nvPr>
            <p:ph type="body" sz="quarter" idx="10"/>
          </p:nvPr>
        </p:nvSpPr>
        <p:spPr>
          <a:xfrm>
            <a:off x="731520" y="1150621"/>
            <a:ext cx="13167360" cy="1093223"/>
          </a:xfrm>
        </p:spPr>
        <p:txBody>
          <a:bodyPr/>
          <a:lstStyle/>
          <a:p>
            <a:r>
              <a:rPr lang="en-CA" dirty="0">
                <a:solidFill>
                  <a:srgbClr val="7CE8F4"/>
                </a:solidFill>
                <a:ea typeface="Outfit Medium"/>
                <a:cs typeface="Outfit Medium"/>
                <a:sym typeface="Outfit Medium"/>
              </a:rPr>
              <a:t>Choose the exact combination of intelligence, speed, and cost to suit your needs</a:t>
            </a:r>
          </a:p>
          <a:p>
            <a:endParaRPr lang="en-CA" dirty="0">
              <a:solidFill>
                <a:srgbClr val="7CE8F4"/>
              </a:solidFill>
              <a:sym typeface="Outfit Medium"/>
            </a:endParaRPr>
          </a:p>
        </p:txBody>
      </p:sp>
      <p:sp>
        <p:nvSpPr>
          <p:cNvPr id="4" name="Slide Number Placeholder 3">
            <a:extLst>
              <a:ext uri="{FF2B5EF4-FFF2-40B4-BE49-F238E27FC236}">
                <a16:creationId xmlns:a16="http://schemas.microsoft.com/office/drawing/2014/main" id="{38170B1C-CF44-A750-D967-A85B93704332}"/>
              </a:ext>
            </a:extLst>
          </p:cNvPr>
          <p:cNvSpPr>
            <a:spLocks noGrp="1"/>
          </p:cNvSpPr>
          <p:nvPr>
            <p:ph type="sldNum" sz="quarter" idx="13"/>
          </p:nvPr>
        </p:nvSpPr>
        <p:spPr>
          <a:xfrm>
            <a:off x="10715040" y="7547401"/>
            <a:ext cx="3291840" cy="438150"/>
          </a:xfrm>
        </p:spPr>
        <p:txBody>
          <a:bodyPr/>
          <a:lstStyle/>
          <a:p>
            <a:pPr defTabSz="1097280"/>
            <a:fld id="{EB4B8DE2-A4E8-46E4-8BBF-D75455EFF32C}" type="slidenum">
              <a:rPr lang="en-US">
                <a:solidFill>
                  <a:prstClr val="white">
                    <a:tint val="75000"/>
                  </a:prstClr>
                </a:solidFill>
                <a:latin typeface="Amazon Ember Display"/>
              </a:rPr>
              <a:pPr defTabSz="1097280"/>
              <a:t>3</a:t>
            </a:fld>
            <a:endParaRPr lang="en-US">
              <a:solidFill>
                <a:prstClr val="white">
                  <a:tint val="75000"/>
                </a:prstClr>
              </a:solidFill>
              <a:latin typeface="Amazon Ember Display"/>
            </a:endParaRPr>
          </a:p>
        </p:txBody>
      </p:sp>
      <p:sp>
        <p:nvSpPr>
          <p:cNvPr id="58" name="TextBox 57">
            <a:extLst>
              <a:ext uri="{FF2B5EF4-FFF2-40B4-BE49-F238E27FC236}">
                <a16:creationId xmlns:a16="http://schemas.microsoft.com/office/drawing/2014/main" id="{5947B4CC-D6FC-62C3-DF58-C251F0DA30F0}"/>
              </a:ext>
            </a:extLst>
          </p:cNvPr>
          <p:cNvSpPr txBox="1"/>
          <p:nvPr/>
        </p:nvSpPr>
        <p:spPr>
          <a:xfrm>
            <a:off x="1276487" y="7295434"/>
            <a:ext cx="1870711" cy="286232"/>
          </a:xfrm>
          <a:prstGeom prst="rect">
            <a:avLst/>
          </a:prstGeom>
          <a:noFill/>
        </p:spPr>
        <p:txBody>
          <a:bodyPr wrap="square" lIns="0" rIns="0" rtlCol="0">
            <a:spAutoFit/>
          </a:bodyPr>
          <a:lstStyle/>
          <a:p>
            <a:pPr defTabSz="1097280"/>
            <a:r>
              <a:rPr lang="en-US" sz="1260" dirty="0">
                <a:solidFill>
                  <a:prstClr val="white"/>
                </a:solidFill>
                <a:latin typeface="Amazon Ember Display"/>
              </a:rPr>
              <a:t>*Per 1K tokens</a:t>
            </a:r>
          </a:p>
        </p:txBody>
      </p:sp>
      <p:graphicFrame>
        <p:nvGraphicFramePr>
          <p:cNvPr id="32" name="Table 31">
            <a:extLst>
              <a:ext uri="{FF2B5EF4-FFF2-40B4-BE49-F238E27FC236}">
                <a16:creationId xmlns:a16="http://schemas.microsoft.com/office/drawing/2014/main" id="{30E0654F-5964-4337-B76E-222D204AFC86}"/>
              </a:ext>
            </a:extLst>
          </p:cNvPr>
          <p:cNvGraphicFramePr>
            <a:graphicFrameLocks noGrp="1"/>
          </p:cNvGraphicFramePr>
          <p:nvPr/>
        </p:nvGraphicFramePr>
        <p:xfrm>
          <a:off x="604122" y="2921970"/>
          <a:ext cx="12803273" cy="4390112"/>
        </p:xfrm>
        <a:graphic>
          <a:graphicData uri="http://schemas.openxmlformats.org/drawingml/2006/table">
            <a:tbl>
              <a:tblPr firstRow="1" bandRow="1">
                <a:tableStyleId>{BDBED569-4797-4DF1-A0F4-6AAB3CD982D8}</a:tableStyleId>
              </a:tblPr>
              <a:tblGrid>
                <a:gridCol w="1935649">
                  <a:extLst>
                    <a:ext uri="{9D8B030D-6E8A-4147-A177-3AD203B41FA5}">
                      <a16:colId xmlns:a16="http://schemas.microsoft.com/office/drawing/2014/main" val="4205489086"/>
                    </a:ext>
                  </a:extLst>
                </a:gridCol>
                <a:gridCol w="3524340">
                  <a:extLst>
                    <a:ext uri="{9D8B030D-6E8A-4147-A177-3AD203B41FA5}">
                      <a16:colId xmlns:a16="http://schemas.microsoft.com/office/drawing/2014/main" val="1577087090"/>
                    </a:ext>
                  </a:extLst>
                </a:gridCol>
                <a:gridCol w="3662537">
                  <a:extLst>
                    <a:ext uri="{9D8B030D-6E8A-4147-A177-3AD203B41FA5}">
                      <a16:colId xmlns:a16="http://schemas.microsoft.com/office/drawing/2014/main" val="1910546733"/>
                    </a:ext>
                  </a:extLst>
                </a:gridCol>
                <a:gridCol w="3680747">
                  <a:extLst>
                    <a:ext uri="{9D8B030D-6E8A-4147-A177-3AD203B41FA5}">
                      <a16:colId xmlns:a16="http://schemas.microsoft.com/office/drawing/2014/main" val="1109282562"/>
                    </a:ext>
                  </a:extLst>
                </a:gridCol>
              </a:tblGrid>
              <a:tr h="731520">
                <a:tc>
                  <a:txBody>
                    <a:bodyPr/>
                    <a:lstStyle/>
                    <a:p>
                      <a:endParaRPr lang="en-US" sz="2600" dirty="0"/>
                    </a:p>
                  </a:txBody>
                  <a:tcPr marL="109728" marR="109728" marT="54864" marB="54864"/>
                </a:tc>
                <a:tc>
                  <a:txBody>
                    <a:bodyPr/>
                    <a:lstStyle/>
                    <a:p>
                      <a:pPr algn="ctr"/>
                      <a:r>
                        <a:rPr lang="en-US" sz="1900" dirty="0"/>
                        <a:t>Claude 3</a:t>
                      </a:r>
                    </a:p>
                    <a:p>
                      <a:pPr algn="ctr"/>
                      <a:r>
                        <a:rPr lang="en-US" sz="1700" dirty="0"/>
                        <a:t>Opus</a:t>
                      </a:r>
                      <a:endParaRPr lang="en-US" sz="170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09728" marR="109728" marT="54864" marB="54864"/>
                </a:tc>
                <a:tc>
                  <a:txBody>
                    <a:bodyPr/>
                    <a:lstStyle/>
                    <a:p>
                      <a:pPr algn="ctr"/>
                      <a:r>
                        <a:rPr lang="en-US" sz="2200" dirty="0"/>
                        <a:t>Claude 3</a:t>
                      </a:r>
                    </a:p>
                    <a:p>
                      <a:pPr algn="ctr"/>
                      <a:r>
                        <a:rPr lang="en-US" sz="1900" dirty="0"/>
                        <a:t>Sonnet</a:t>
                      </a:r>
                      <a:endParaRPr lang="en-US" sz="190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09728" marR="109728" marT="54864" marB="54864"/>
                </a:tc>
                <a:tc>
                  <a:txBody>
                    <a:bodyPr/>
                    <a:lstStyle/>
                    <a:p>
                      <a:pPr algn="ctr"/>
                      <a:r>
                        <a:rPr lang="en-US" sz="2200" dirty="0"/>
                        <a:t>Claude 3</a:t>
                      </a:r>
                    </a:p>
                    <a:p>
                      <a:pPr algn="ctr"/>
                      <a:r>
                        <a:rPr lang="en-US" sz="1900" dirty="0"/>
                        <a:t>Haiku</a:t>
                      </a:r>
                      <a:endParaRPr lang="en-US" sz="190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marL="109728" marR="109728" marT="54864" marB="54864"/>
                </a:tc>
                <a:extLst>
                  <a:ext uri="{0D108BD9-81ED-4DB2-BD59-A6C34878D82A}">
                    <a16:rowId xmlns:a16="http://schemas.microsoft.com/office/drawing/2014/main" val="3542629066"/>
                  </a:ext>
                </a:extLst>
              </a:tr>
              <a:tr h="913886">
                <a:tc>
                  <a:txBody>
                    <a:bodyPr/>
                    <a:lstStyle/>
                    <a:p>
                      <a:r>
                        <a:rPr lang="en-US" sz="1900" dirty="0"/>
                        <a:t>Use case</a:t>
                      </a:r>
                      <a:endParaRPr lang="en-US" sz="1200" b="0" i="0" dirty="0">
                        <a:latin typeface="Amazon Ember" panose="020B0603020204020204" pitchFamily="34" charset="0"/>
                        <a:ea typeface="Amazon Ember" panose="020B0603020204020204" pitchFamily="34" charset="0"/>
                        <a:cs typeface="Amazon Ember" panose="020B0603020204020204" pitchFamily="34" charset="0"/>
                      </a:endParaRPr>
                    </a:p>
                  </a:txBody>
                  <a:tcPr marL="109728" marR="109728" marT="54864" marB="54864" anchor="ctr"/>
                </a:tc>
                <a:tc>
                  <a:txBody>
                    <a:bodyPr/>
                    <a:lstStyle/>
                    <a:p>
                      <a:pPr algn="ctr"/>
                      <a:r>
                        <a:rPr lang="en-US" sz="1900" dirty="0"/>
                        <a:t>Most intelligence and highest performance</a:t>
                      </a:r>
                    </a:p>
                  </a:txBody>
                  <a:tcPr marL="109728" marR="109728" marT="54864" marB="54864" anchor="ctr"/>
                </a:tc>
                <a:tc>
                  <a:txBody>
                    <a:bodyPr/>
                    <a:lstStyle/>
                    <a:p>
                      <a:pPr algn="ctr"/>
                      <a:r>
                        <a:rPr lang="en-US" sz="1900" dirty="0"/>
                        <a:t>Balance between intelligence, speed, and cost</a:t>
                      </a:r>
                    </a:p>
                  </a:txBody>
                  <a:tcPr marL="109728" marR="109728" marT="54864" marB="54864" anchor="ctr"/>
                </a:tc>
                <a:tc>
                  <a:txBody>
                    <a:bodyPr/>
                    <a:lstStyle/>
                    <a:p>
                      <a:pPr algn="ctr"/>
                      <a:r>
                        <a:rPr lang="en-US" sz="1900" dirty="0"/>
                        <a:t>Fastest performance at the lowest cost</a:t>
                      </a:r>
                    </a:p>
                  </a:txBody>
                  <a:tcPr marL="109728" marR="109728" marT="54864" marB="54864" anchor="ctr"/>
                </a:tc>
                <a:extLst>
                  <a:ext uri="{0D108BD9-81ED-4DB2-BD59-A6C34878D82A}">
                    <a16:rowId xmlns:a16="http://schemas.microsoft.com/office/drawing/2014/main" val="3576533047"/>
                  </a:ext>
                </a:extLst>
              </a:tr>
              <a:tr h="913886">
                <a:tc>
                  <a:txBody>
                    <a:bodyPr/>
                    <a:lstStyle/>
                    <a:p>
                      <a:r>
                        <a:rPr lang="en-US" sz="1900" dirty="0"/>
                        <a:t>Context</a:t>
                      </a:r>
                      <a:endParaRPr lang="en-US" sz="1900" b="0" i="0" dirty="0">
                        <a:latin typeface="Amazon Ember" panose="020B0603020204020204" pitchFamily="34" charset="0"/>
                        <a:ea typeface="Amazon Ember" panose="020B0603020204020204" pitchFamily="34" charset="0"/>
                        <a:cs typeface="Amazon Ember" panose="020B0603020204020204" pitchFamily="34" charset="0"/>
                      </a:endParaRPr>
                    </a:p>
                  </a:txBody>
                  <a:tcPr marL="109728" marR="109728" marT="54864" marB="54864" anchor="ctr"/>
                </a:tc>
                <a:tc>
                  <a:txBody>
                    <a:bodyPr/>
                    <a:lstStyle/>
                    <a:p>
                      <a:pPr algn="ctr"/>
                      <a:r>
                        <a:rPr lang="en-US" sz="2600" dirty="0"/>
                        <a:t>200K</a:t>
                      </a:r>
                    </a:p>
                  </a:txBody>
                  <a:tcPr marL="109728" marR="109728" marT="54864" marB="54864" anchor="ctr"/>
                </a:tc>
                <a:tc>
                  <a:txBody>
                    <a:bodyPr/>
                    <a:lstStyle/>
                    <a:p>
                      <a:pPr algn="ctr"/>
                      <a:r>
                        <a:rPr lang="en-US" sz="2600" dirty="0"/>
                        <a:t>200K</a:t>
                      </a:r>
                    </a:p>
                  </a:txBody>
                  <a:tcPr marL="109728" marR="109728" marT="54864" marB="54864" anchor="ctr"/>
                </a:tc>
                <a:tc>
                  <a:txBody>
                    <a:bodyPr/>
                    <a:lstStyle/>
                    <a:p>
                      <a:pPr algn="ctr"/>
                      <a:r>
                        <a:rPr lang="en-US" sz="2600" dirty="0"/>
                        <a:t>200K</a:t>
                      </a:r>
                    </a:p>
                  </a:txBody>
                  <a:tcPr marL="109728" marR="109728" marT="54864" marB="54864" anchor="ctr"/>
                </a:tc>
                <a:extLst>
                  <a:ext uri="{0D108BD9-81ED-4DB2-BD59-A6C34878D82A}">
                    <a16:rowId xmlns:a16="http://schemas.microsoft.com/office/drawing/2014/main" val="3116061780"/>
                  </a:ext>
                </a:extLst>
              </a:tr>
              <a:tr h="913886">
                <a:tc>
                  <a:txBody>
                    <a:bodyPr/>
                    <a:lstStyle/>
                    <a:p>
                      <a:r>
                        <a:rPr lang="en-US" sz="1900" dirty="0"/>
                        <a:t>Vision</a:t>
                      </a:r>
                    </a:p>
                  </a:txBody>
                  <a:tcPr marL="109728" marR="109728" marT="54864" marB="54864" anchor="ctr"/>
                </a:tc>
                <a:tc>
                  <a:txBody>
                    <a:bodyPr/>
                    <a:lstStyle/>
                    <a:p>
                      <a:endParaRPr lang="en-US" sz="2600" dirty="0"/>
                    </a:p>
                  </a:txBody>
                  <a:tcPr marL="109728" marR="109728" marT="54864" marB="54864"/>
                </a:tc>
                <a:tc>
                  <a:txBody>
                    <a:bodyPr/>
                    <a:lstStyle/>
                    <a:p>
                      <a:endParaRPr lang="en-US" sz="2600" dirty="0"/>
                    </a:p>
                  </a:txBody>
                  <a:tcPr marL="109728" marR="109728" marT="54864" marB="54864"/>
                </a:tc>
                <a:tc>
                  <a:txBody>
                    <a:bodyPr/>
                    <a:lstStyle/>
                    <a:p>
                      <a:endParaRPr lang="en-US" sz="2600" dirty="0"/>
                    </a:p>
                  </a:txBody>
                  <a:tcPr marL="109728" marR="109728" marT="54864" marB="54864"/>
                </a:tc>
                <a:extLst>
                  <a:ext uri="{0D108BD9-81ED-4DB2-BD59-A6C34878D82A}">
                    <a16:rowId xmlns:a16="http://schemas.microsoft.com/office/drawing/2014/main" val="3794500674"/>
                  </a:ext>
                </a:extLst>
              </a:tr>
              <a:tr h="913886">
                <a:tc>
                  <a:txBody>
                    <a:bodyPr/>
                    <a:lstStyle/>
                    <a:p>
                      <a:r>
                        <a:rPr lang="en-US" sz="1900" dirty="0"/>
                        <a:t>Cost* </a:t>
                      </a:r>
                    </a:p>
                  </a:txBody>
                  <a:tcPr marL="109728" marR="109728" marT="54864" marB="54864"/>
                </a:tc>
                <a:tc>
                  <a:txBody>
                    <a:bodyPr/>
                    <a:lstStyle/>
                    <a:p>
                      <a:pPr algn="ctr"/>
                      <a:r>
                        <a:rPr lang="en-US" sz="1900" dirty="0"/>
                        <a:t>$0.015</a:t>
                      </a:r>
                    </a:p>
                    <a:p>
                      <a:pPr algn="ctr"/>
                      <a:r>
                        <a:rPr lang="en-US" sz="1900" dirty="0"/>
                        <a:t>$0.075</a:t>
                      </a:r>
                      <a:endParaRPr lang="en-US" sz="1900" b="1" dirty="0">
                        <a:solidFill>
                          <a:srgbClr val="C97457"/>
                        </a:solidFill>
                      </a:endParaRPr>
                    </a:p>
                  </a:txBody>
                  <a:tcPr marL="109728" marR="109728" marT="54864" marB="54864" anchor="ctr"/>
                </a:tc>
                <a:tc>
                  <a:txBody>
                    <a:bodyPr/>
                    <a:lstStyle/>
                    <a:p>
                      <a:pPr algn="ctr"/>
                      <a:r>
                        <a:rPr lang="en-US" sz="2200" dirty="0"/>
                        <a:t>$0.003</a:t>
                      </a:r>
                    </a:p>
                    <a:p>
                      <a:pPr algn="ctr"/>
                      <a:r>
                        <a:rPr lang="en-US" sz="2200" dirty="0"/>
                        <a:t>$0.015</a:t>
                      </a:r>
                      <a:endParaRPr lang="en-US" sz="2200" b="1" dirty="0">
                        <a:solidFill>
                          <a:srgbClr val="C97457"/>
                        </a:solidFill>
                      </a:endParaRPr>
                    </a:p>
                  </a:txBody>
                  <a:tcPr marL="109728" marR="109728" marT="54864" marB="54864" anchor="ctr"/>
                </a:tc>
                <a:tc>
                  <a:txBody>
                    <a:bodyPr/>
                    <a:lstStyle/>
                    <a:p>
                      <a:pPr algn="ctr"/>
                      <a:r>
                        <a:rPr lang="en-US" sz="2200" dirty="0"/>
                        <a:t>$0.00025</a:t>
                      </a:r>
                    </a:p>
                    <a:p>
                      <a:pPr algn="ctr"/>
                      <a:r>
                        <a:rPr lang="en-US" sz="2200" dirty="0"/>
                        <a:t>$0.00125</a:t>
                      </a:r>
                      <a:endParaRPr lang="en-US" sz="2200" b="1" dirty="0">
                        <a:solidFill>
                          <a:srgbClr val="C97457"/>
                        </a:solidFill>
                      </a:endParaRPr>
                    </a:p>
                  </a:txBody>
                  <a:tcPr marL="109728" marR="109728" marT="54864" marB="54864" anchor="ctr"/>
                </a:tc>
                <a:extLst>
                  <a:ext uri="{0D108BD9-81ED-4DB2-BD59-A6C34878D82A}">
                    <a16:rowId xmlns:a16="http://schemas.microsoft.com/office/drawing/2014/main" val="4227747322"/>
                  </a:ext>
                </a:extLst>
              </a:tr>
            </a:tbl>
          </a:graphicData>
        </a:graphic>
      </p:graphicFrame>
      <p:pic>
        <p:nvPicPr>
          <p:cNvPr id="37" name="Google Shape;271;p37">
            <a:extLst>
              <a:ext uri="{FF2B5EF4-FFF2-40B4-BE49-F238E27FC236}">
                <a16:creationId xmlns:a16="http://schemas.microsoft.com/office/drawing/2014/main" id="{4B99708E-EE6B-495B-AA7B-F40BE1428F6C}"/>
              </a:ext>
            </a:extLst>
          </p:cNvPr>
          <p:cNvPicPr preferRelativeResize="0"/>
          <p:nvPr/>
        </p:nvPicPr>
        <p:blipFill>
          <a:blip r:embed="rId3">
            <a:alphaModFix/>
          </a:blip>
          <a:stretch>
            <a:fillRect/>
          </a:stretch>
        </p:blipFill>
        <p:spPr>
          <a:xfrm>
            <a:off x="3968291" y="5707887"/>
            <a:ext cx="577031" cy="456128"/>
          </a:xfrm>
          <a:prstGeom prst="rect">
            <a:avLst/>
          </a:prstGeom>
          <a:noFill/>
          <a:ln>
            <a:noFill/>
          </a:ln>
        </p:spPr>
      </p:pic>
      <p:pic>
        <p:nvPicPr>
          <p:cNvPr id="42" name="Google Shape;271;p37">
            <a:extLst>
              <a:ext uri="{FF2B5EF4-FFF2-40B4-BE49-F238E27FC236}">
                <a16:creationId xmlns:a16="http://schemas.microsoft.com/office/drawing/2014/main" id="{CE775AC8-6CE0-4BCA-AC1C-C6E4637F81C4}"/>
              </a:ext>
            </a:extLst>
          </p:cNvPr>
          <p:cNvPicPr preferRelativeResize="0"/>
          <p:nvPr/>
        </p:nvPicPr>
        <p:blipFill>
          <a:blip r:embed="rId3">
            <a:alphaModFix/>
          </a:blip>
          <a:stretch>
            <a:fillRect/>
          </a:stretch>
        </p:blipFill>
        <p:spPr>
          <a:xfrm>
            <a:off x="7646095" y="5707887"/>
            <a:ext cx="577031" cy="456128"/>
          </a:xfrm>
          <a:prstGeom prst="rect">
            <a:avLst/>
          </a:prstGeom>
          <a:noFill/>
          <a:ln>
            <a:noFill/>
          </a:ln>
        </p:spPr>
      </p:pic>
      <p:pic>
        <p:nvPicPr>
          <p:cNvPr id="43" name="Google Shape;271;p37">
            <a:extLst>
              <a:ext uri="{FF2B5EF4-FFF2-40B4-BE49-F238E27FC236}">
                <a16:creationId xmlns:a16="http://schemas.microsoft.com/office/drawing/2014/main" id="{25C54831-14C6-42C8-93B4-771B92C63D97}"/>
              </a:ext>
            </a:extLst>
          </p:cNvPr>
          <p:cNvPicPr preferRelativeResize="0"/>
          <p:nvPr/>
        </p:nvPicPr>
        <p:blipFill>
          <a:blip r:embed="rId3">
            <a:alphaModFix/>
          </a:blip>
          <a:stretch>
            <a:fillRect/>
          </a:stretch>
        </p:blipFill>
        <p:spPr>
          <a:xfrm>
            <a:off x="11323898" y="5707888"/>
            <a:ext cx="577031" cy="456128"/>
          </a:xfrm>
          <a:prstGeom prst="rect">
            <a:avLst/>
          </a:prstGeom>
          <a:noFill/>
          <a:ln>
            <a:noFill/>
          </a:ln>
        </p:spPr>
      </p:pic>
      <p:sp>
        <p:nvSpPr>
          <p:cNvPr id="44" name="TextBox 43">
            <a:extLst>
              <a:ext uri="{FF2B5EF4-FFF2-40B4-BE49-F238E27FC236}">
                <a16:creationId xmlns:a16="http://schemas.microsoft.com/office/drawing/2014/main" id="{2E5415D3-882E-406A-BDE9-F9036F56E18E}"/>
              </a:ext>
            </a:extLst>
          </p:cNvPr>
          <p:cNvSpPr txBox="1"/>
          <p:nvPr/>
        </p:nvSpPr>
        <p:spPr>
          <a:xfrm>
            <a:off x="1276487" y="7295434"/>
            <a:ext cx="1870711" cy="286232"/>
          </a:xfrm>
          <a:prstGeom prst="rect">
            <a:avLst/>
          </a:prstGeom>
          <a:noFill/>
        </p:spPr>
        <p:txBody>
          <a:bodyPr wrap="square" lIns="0" rIns="0" rtlCol="0">
            <a:spAutoFit/>
          </a:bodyPr>
          <a:lstStyle/>
          <a:p>
            <a:pPr defTabSz="1097280"/>
            <a:r>
              <a:rPr lang="en-US" sz="1260" dirty="0">
                <a:solidFill>
                  <a:prstClr val="white"/>
                </a:solidFill>
                <a:latin typeface="Amazon Ember Display"/>
              </a:rPr>
              <a:t>*Per 1K tokens</a:t>
            </a:r>
          </a:p>
        </p:txBody>
      </p:sp>
      <p:sp>
        <p:nvSpPr>
          <p:cNvPr id="45" name="TextBox 44">
            <a:extLst>
              <a:ext uri="{FF2B5EF4-FFF2-40B4-BE49-F238E27FC236}">
                <a16:creationId xmlns:a16="http://schemas.microsoft.com/office/drawing/2014/main" id="{21C9EF52-EF51-4A6A-8D44-5F464B1441B5}"/>
              </a:ext>
            </a:extLst>
          </p:cNvPr>
          <p:cNvSpPr txBox="1"/>
          <p:nvPr/>
        </p:nvSpPr>
        <p:spPr>
          <a:xfrm>
            <a:off x="1372143" y="6517405"/>
            <a:ext cx="988975" cy="609398"/>
          </a:xfrm>
          <a:prstGeom prst="rect">
            <a:avLst/>
          </a:prstGeom>
          <a:noFill/>
        </p:spPr>
        <p:txBody>
          <a:bodyPr wrap="square" lIns="0" rIns="0" rtlCol="0">
            <a:spAutoFit/>
          </a:bodyPr>
          <a:lstStyle/>
          <a:p>
            <a:pPr algn="r" defTabSz="1097280"/>
            <a:r>
              <a:rPr lang="en-US" sz="1680" b="1" dirty="0">
                <a:solidFill>
                  <a:prstClr val="white"/>
                </a:solidFill>
                <a:latin typeface="Amazon Ember Display"/>
              </a:rPr>
              <a:t>Input:</a:t>
            </a:r>
          </a:p>
          <a:p>
            <a:pPr algn="r" defTabSz="1097280"/>
            <a:r>
              <a:rPr lang="en-US" sz="1680" b="1" dirty="0">
                <a:solidFill>
                  <a:prstClr val="white"/>
                </a:solidFill>
                <a:latin typeface="Amazon Ember Display"/>
              </a:rPr>
              <a:t>Output:</a:t>
            </a:r>
          </a:p>
        </p:txBody>
      </p:sp>
    </p:spTree>
    <p:extLst>
      <p:ext uri="{BB962C8B-B14F-4D97-AF65-F5344CB8AC3E}">
        <p14:creationId xmlns:p14="http://schemas.microsoft.com/office/powerpoint/2010/main" val="61997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15D39-172B-1AF4-D625-1603ECB46571}"/>
              </a:ext>
            </a:extLst>
          </p:cNvPr>
          <p:cNvSpPr>
            <a:spLocks noGrp="1"/>
          </p:cNvSpPr>
          <p:nvPr>
            <p:ph type="title"/>
          </p:nvPr>
        </p:nvSpPr>
        <p:spPr/>
        <p:txBody>
          <a:bodyPr/>
          <a:lstStyle/>
          <a:p>
            <a:r>
              <a:rPr lang="en-US" dirty="0"/>
              <a:t>Key considerations with Claude</a:t>
            </a:r>
          </a:p>
        </p:txBody>
      </p:sp>
      <p:sp>
        <p:nvSpPr>
          <p:cNvPr id="3" name="Text Placeholder 2">
            <a:extLst>
              <a:ext uri="{FF2B5EF4-FFF2-40B4-BE49-F238E27FC236}">
                <a16:creationId xmlns:a16="http://schemas.microsoft.com/office/drawing/2014/main" id="{02ACD644-F0F7-D4BA-7E01-0B720B068C68}"/>
              </a:ext>
            </a:extLst>
          </p:cNvPr>
          <p:cNvSpPr>
            <a:spLocks noGrp="1"/>
          </p:cNvSpPr>
          <p:nvPr>
            <p:ph type="body" sz="quarter" idx="10"/>
          </p:nvPr>
        </p:nvSpPr>
        <p:spPr>
          <a:xfrm>
            <a:off x="731520" y="1456113"/>
            <a:ext cx="13167360" cy="6388416"/>
          </a:xfrm>
        </p:spPr>
        <p:txBody>
          <a:bodyPr/>
          <a:lstStyle/>
          <a:p>
            <a:pPr marL="342900" indent="-342900">
              <a:buFont typeface="Arial" panose="020B0604020202020204" pitchFamily="34" charset="0"/>
              <a:buChar char="•"/>
            </a:pPr>
            <a:r>
              <a:rPr lang="en-US" sz="1800" dirty="0"/>
              <a:t>For the media type field, Claude 3 models support </a:t>
            </a:r>
            <a:r>
              <a:rPr lang="en-US" sz="1800" b="1" dirty="0"/>
              <a:t>image/</a:t>
            </a:r>
            <a:r>
              <a:rPr lang="en-US" sz="1800" b="1" dirty="0" err="1"/>
              <a:t>png</a:t>
            </a:r>
            <a:r>
              <a:rPr lang="en-US" sz="1800" b="1" dirty="0"/>
              <a:t> , image/jpeg , image/</a:t>
            </a:r>
            <a:r>
              <a:rPr lang="en-US" sz="1800" b="0" dirty="0"/>
              <a:t>gif</a:t>
            </a:r>
            <a:r>
              <a:rPr lang="en-US" sz="1800" b="1" dirty="0"/>
              <a:t> , or image/</a:t>
            </a:r>
            <a:r>
              <a:rPr lang="en-US" sz="1800" b="1" dirty="0" err="1"/>
              <a:t>webp</a:t>
            </a:r>
            <a:r>
              <a:rPr lang="en-US" sz="1800" dirty="0"/>
              <a:t> . The data part of the image is the file bytes encoded to a base64 string (e.g. base64 -</a:t>
            </a:r>
            <a:r>
              <a:rPr lang="en-US" sz="1800" dirty="0" err="1"/>
              <a:t>i</a:t>
            </a:r>
            <a:r>
              <a:rPr lang="en-US" sz="1800" dirty="0"/>
              <a:t> </a:t>
            </a:r>
            <a:r>
              <a:rPr lang="en-US" sz="1800" dirty="0" err="1"/>
              <a:t>my_image</a:t>
            </a:r>
            <a:r>
              <a:rPr lang="en-US" sz="1800" dirty="0"/>
              <a:t>. </a:t>
            </a:r>
            <a:r>
              <a:rPr lang="en-US" sz="1800" dirty="0" err="1"/>
              <a:t>png</a:t>
            </a:r>
            <a:r>
              <a:rPr lang="en-US" sz="1800" dirty="0"/>
              <a:t> ).</a:t>
            </a:r>
          </a:p>
          <a:p>
            <a:pPr marL="342900" indent="-342900">
              <a:buFont typeface="Arial" panose="020B0604020202020204" pitchFamily="34" charset="0"/>
              <a:buChar char="•"/>
            </a:pPr>
            <a:r>
              <a:rPr lang="en-US" sz="1800" dirty="0"/>
              <a:t>PDF Files must convert each page into an </a:t>
            </a:r>
            <a:r>
              <a:rPr lang="en-US" sz="1800" dirty="0" err="1"/>
              <a:t>IMAGe</a:t>
            </a:r>
            <a:r>
              <a:rPr lang="en-US" sz="1800" dirty="0"/>
              <a:t> and call CLAUDE </a:t>
            </a:r>
            <a:r>
              <a:rPr lang="en-US" sz="1800" dirty="0" err="1"/>
              <a:t>mODEL</a:t>
            </a:r>
            <a:r>
              <a:rPr lang="en-US" sz="1800" dirty="0"/>
              <a:t>. </a:t>
            </a:r>
          </a:p>
          <a:p>
            <a:pPr marL="285750" indent="-285750">
              <a:buFont typeface="Arial" panose="020B0604020202020204" pitchFamily="34" charset="0"/>
              <a:buChar char="•"/>
            </a:pPr>
            <a:r>
              <a:rPr lang="en-US" sz="1600" dirty="0"/>
              <a:t>First, we establish a connection to AWS Bedrock via the python library and set up session configuration. Then we have a function to encode raw image into binary form. </a:t>
            </a:r>
          </a:p>
          <a:p>
            <a:pPr marL="285750" indent="-285750">
              <a:buFont typeface="Arial" panose="020B0604020202020204" pitchFamily="34" charset="0"/>
              <a:buChar char="•"/>
            </a:pPr>
            <a:r>
              <a:rPr lang="en-US" sz="1600" dirty="0"/>
              <a:t>Next, we create the prompt template to be sent to a Claude 3 model.</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400" dirty="0"/>
              <a:t>Sonnet’s multi-modal capabilities through the following use cases:</a:t>
            </a:r>
            <a:endParaRPr lang="en-US" sz="1600" dirty="0"/>
          </a:p>
          <a:p>
            <a:pPr marL="902970" lvl="1" indent="-285750">
              <a:buFont typeface="Arial" panose="020B0604020202020204" pitchFamily="34" charset="0"/>
              <a:buChar char="•"/>
            </a:pPr>
            <a:r>
              <a:rPr lang="en-US" sz="1600" dirty="0"/>
              <a:t>OCR — Simple text extraction and extraction from nested structures</a:t>
            </a:r>
          </a:p>
          <a:p>
            <a:pPr marL="902970" lvl="1" indent="-285750">
              <a:buFont typeface="Arial" panose="020B0604020202020204" pitchFamily="34" charset="0"/>
              <a:buChar char="•"/>
            </a:pPr>
            <a:r>
              <a:rPr lang="en-US" sz="1600" dirty="0"/>
              <a:t>Multi-modal RAG (Retrieval-Augmented Generation) — Allowing users to supply both text and images as input for querying, comparing, and analyzing data. </a:t>
            </a:r>
          </a:p>
          <a:p>
            <a:pPr marL="902970" lvl="1" indent="-285750">
              <a:buFont typeface="Arial" panose="020B0604020202020204" pitchFamily="34" charset="0"/>
              <a:buChar char="•"/>
            </a:pPr>
            <a:r>
              <a:rPr lang="en-US" sz="1600" dirty="0"/>
              <a:t>In dev/test print the input and output tokens to estimate the cost at scale for multiple invoices.   </a:t>
            </a:r>
          </a:p>
          <a:p>
            <a:pPr marL="902970" lvl="1" indent="-285750">
              <a:buFont typeface="Arial" panose="020B0604020202020204" pitchFamily="34" charset="0"/>
              <a:buChar char="•"/>
            </a:pPr>
            <a:r>
              <a:rPr lang="en-US" sz="1600" dirty="0"/>
              <a:t>You can find the code used in this Gitlab repo and a sample pdf file. </a:t>
            </a:r>
            <a:r>
              <a:rPr lang="en-US" sz="1600" dirty="0">
                <a:hlinkClick r:id="rId2"/>
              </a:rPr>
              <a:t>Claude3 LLM Repo</a:t>
            </a:r>
            <a:endParaRPr lang="en-US" sz="1600" dirty="0"/>
          </a:p>
          <a:p>
            <a:pPr marL="902970" lvl="1" indent="-285750">
              <a:buFont typeface="Arial" panose="020B0604020202020204" pitchFamily="34" charset="0"/>
              <a:buChar char="•"/>
            </a:pPr>
            <a:r>
              <a:rPr lang="en-US" sz="1600" dirty="0"/>
              <a:t>This output is impressive, as the image had table headers, with the table embedded within it. Despite this complexity, the model was able to accurately extract the relevant data for us.  </a:t>
            </a:r>
            <a:endParaRPr lang="en-US" sz="2560" dirty="0"/>
          </a:p>
          <a:p>
            <a:pPr marL="342900" indent="-342900">
              <a:buFont typeface="Arial" panose="020B0604020202020204" pitchFamily="34" charset="0"/>
              <a:buChar char="•"/>
            </a:pPr>
            <a:endParaRPr lang="en-US" sz="1800" dirty="0"/>
          </a:p>
        </p:txBody>
      </p:sp>
      <p:sp>
        <p:nvSpPr>
          <p:cNvPr id="4" name="Slide Number Placeholder 3">
            <a:extLst>
              <a:ext uri="{FF2B5EF4-FFF2-40B4-BE49-F238E27FC236}">
                <a16:creationId xmlns:a16="http://schemas.microsoft.com/office/drawing/2014/main" id="{9147E738-E6E6-F136-E269-9B78C12519B5}"/>
              </a:ext>
            </a:extLst>
          </p:cNvPr>
          <p:cNvSpPr>
            <a:spLocks noGrp="1"/>
          </p:cNvSpPr>
          <p:nvPr>
            <p:ph type="sldNum" sz="quarter" idx="13"/>
          </p:nvPr>
        </p:nvSpPr>
        <p:spPr/>
        <p:txBody>
          <a:bodyPr/>
          <a:lstStyle/>
          <a:p>
            <a:fld id="{EB4B8DE2-A4E8-46E4-8BBF-D75455EFF32C}" type="slidenum">
              <a:rPr lang="en-US" smtClean="0"/>
              <a:pPr/>
              <a:t>4</a:t>
            </a:fld>
            <a:endParaRPr lang="en-US" dirty="0"/>
          </a:p>
        </p:txBody>
      </p:sp>
    </p:spTree>
    <p:extLst>
      <p:ext uri="{BB962C8B-B14F-4D97-AF65-F5344CB8AC3E}">
        <p14:creationId xmlns:p14="http://schemas.microsoft.com/office/powerpoint/2010/main" val="496544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7C6E8-B89C-9A8C-2BA2-0CA2AD2805AD}"/>
              </a:ext>
            </a:extLst>
          </p:cNvPr>
          <p:cNvSpPr>
            <a:spLocks noGrp="1"/>
          </p:cNvSpPr>
          <p:nvPr>
            <p:ph type="title"/>
          </p:nvPr>
        </p:nvSpPr>
        <p:spPr/>
        <p:txBody>
          <a:bodyPr/>
          <a:lstStyle/>
          <a:p>
            <a:r>
              <a:rPr lang="en-US" dirty="0"/>
              <a:t>Key considerations with </a:t>
            </a:r>
            <a:r>
              <a:rPr lang="en-US" dirty="0" err="1"/>
              <a:t>Textract</a:t>
            </a:r>
            <a:endParaRPr lang="en-US" dirty="0"/>
          </a:p>
        </p:txBody>
      </p:sp>
      <p:sp>
        <p:nvSpPr>
          <p:cNvPr id="3" name="Text Placeholder 2">
            <a:extLst>
              <a:ext uri="{FF2B5EF4-FFF2-40B4-BE49-F238E27FC236}">
                <a16:creationId xmlns:a16="http://schemas.microsoft.com/office/drawing/2014/main" id="{5A566626-71FD-899D-1448-D3DFF64BEBB3}"/>
              </a:ext>
            </a:extLst>
          </p:cNvPr>
          <p:cNvSpPr>
            <a:spLocks noGrp="1"/>
          </p:cNvSpPr>
          <p:nvPr>
            <p:ph type="body" sz="quarter" idx="10"/>
          </p:nvPr>
        </p:nvSpPr>
        <p:spPr>
          <a:xfrm>
            <a:off x="731520" y="1151312"/>
            <a:ext cx="13167360" cy="3292376"/>
          </a:xfrm>
        </p:spPr>
        <p:txBody>
          <a:bodyPr/>
          <a:lstStyle/>
          <a:p>
            <a:pPr marL="342900" indent="-342900">
              <a:buFont typeface="Arial" panose="020B0604020202020204" pitchFamily="34" charset="0"/>
              <a:buChar char="•"/>
            </a:pPr>
            <a:endParaRPr lang="en-US" b="0" dirty="0">
              <a:solidFill>
                <a:srgbClr val="000000"/>
              </a:solidFill>
              <a:latin typeface="Calibri" panose="020F0502020204030204" pitchFamily="34" charset="0"/>
            </a:endParaRPr>
          </a:p>
          <a:p>
            <a:pPr marL="342900" indent="-342900">
              <a:buFont typeface="Arial" panose="020B0604020202020204" pitchFamily="34" charset="0"/>
              <a:buChar char="•"/>
            </a:pPr>
            <a:r>
              <a:rPr lang="en-US" sz="2000" dirty="0"/>
              <a:t>Confidence SCORES THAT TEXTRACT QUERIES PROVIDE CAN BE A RELEVANT FACTOR FOR CUSTOMERS THAT NEED a MORE DETERMINISTIC </a:t>
            </a:r>
            <a:r>
              <a:rPr lang="en-US" sz="2000" dirty="0" err="1"/>
              <a:t>NumERICA</a:t>
            </a:r>
            <a:r>
              <a:rPr lang="en-US" sz="2000" dirty="0"/>
              <a:t> OUTPUT for THEIR EXTRACTION TASKS. YOU CAN SLO SEE ALIAs THAT CAN BE USED AS THE NORMALIZED KEY DURING POST PROCESSING. </a:t>
            </a:r>
          </a:p>
          <a:p>
            <a:pPr marL="342900" indent="-342900">
              <a:buFont typeface="Arial" panose="020B0604020202020204" pitchFamily="34" charset="0"/>
              <a:buChar char="•"/>
            </a:pPr>
            <a:r>
              <a:rPr lang="en-US" sz="2000" dirty="0" err="1"/>
              <a:t>CODe</a:t>
            </a:r>
            <a:r>
              <a:rPr lang="en-US" sz="2000" dirty="0"/>
              <a:t> in following GITLAB repo including the use of FORMS/TABLE and queries. </a:t>
            </a:r>
            <a:r>
              <a:rPr lang="en-US" sz="2000" dirty="0">
                <a:hlinkClick r:id="rId2"/>
              </a:rPr>
              <a:t>Textract Repo on Gitlab</a:t>
            </a: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
        <p:nvSpPr>
          <p:cNvPr id="4" name="Slide Number Placeholder 3">
            <a:extLst>
              <a:ext uri="{FF2B5EF4-FFF2-40B4-BE49-F238E27FC236}">
                <a16:creationId xmlns:a16="http://schemas.microsoft.com/office/drawing/2014/main" id="{FDBF91E5-0BA3-5B2E-A9C3-7F1877B8C251}"/>
              </a:ext>
            </a:extLst>
          </p:cNvPr>
          <p:cNvSpPr>
            <a:spLocks noGrp="1"/>
          </p:cNvSpPr>
          <p:nvPr>
            <p:ph type="sldNum" sz="quarter" idx="13"/>
          </p:nvPr>
        </p:nvSpPr>
        <p:spPr/>
        <p:txBody>
          <a:bodyPr/>
          <a:lstStyle/>
          <a:p>
            <a:fld id="{EB4B8DE2-A4E8-46E4-8BBF-D75455EFF32C}" type="slidenum">
              <a:rPr lang="en-US" smtClean="0"/>
              <a:pPr/>
              <a:t>5</a:t>
            </a:fld>
            <a:endParaRPr lang="en-US" dirty="0"/>
          </a:p>
        </p:txBody>
      </p:sp>
      <p:pic>
        <p:nvPicPr>
          <p:cNvPr id="5" name="Picture 4">
            <a:extLst>
              <a:ext uri="{FF2B5EF4-FFF2-40B4-BE49-F238E27FC236}">
                <a16:creationId xmlns:a16="http://schemas.microsoft.com/office/drawing/2014/main" id="{90D74D1F-910D-3FBC-40D5-D19D93F0E8E6}"/>
              </a:ext>
            </a:extLst>
          </p:cNvPr>
          <p:cNvPicPr>
            <a:picLocks noChangeAspect="1"/>
          </p:cNvPicPr>
          <p:nvPr/>
        </p:nvPicPr>
        <p:blipFill>
          <a:blip r:embed="rId3"/>
          <a:stretch>
            <a:fillRect/>
          </a:stretch>
        </p:blipFill>
        <p:spPr>
          <a:xfrm>
            <a:off x="2942640" y="3771946"/>
            <a:ext cx="7772400" cy="3828009"/>
          </a:xfrm>
          <a:prstGeom prst="rect">
            <a:avLst/>
          </a:prstGeom>
        </p:spPr>
      </p:pic>
    </p:spTree>
    <p:extLst>
      <p:ext uri="{BB962C8B-B14F-4D97-AF65-F5344CB8AC3E}">
        <p14:creationId xmlns:p14="http://schemas.microsoft.com/office/powerpoint/2010/main" val="3703503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7C6E8-B89C-9A8C-2BA2-0CA2AD2805AD}"/>
              </a:ext>
            </a:extLst>
          </p:cNvPr>
          <p:cNvSpPr>
            <a:spLocks noGrp="1"/>
          </p:cNvSpPr>
          <p:nvPr>
            <p:ph type="title"/>
          </p:nvPr>
        </p:nvSpPr>
        <p:spPr/>
        <p:txBody>
          <a:bodyPr/>
          <a:lstStyle/>
          <a:p>
            <a:r>
              <a:rPr lang="en-US" dirty="0"/>
              <a:t>Key considerations with </a:t>
            </a:r>
            <a:r>
              <a:rPr lang="en-US" dirty="0" err="1"/>
              <a:t>Textract</a:t>
            </a:r>
            <a:endParaRPr lang="en-US" dirty="0"/>
          </a:p>
        </p:txBody>
      </p:sp>
      <p:sp>
        <p:nvSpPr>
          <p:cNvPr id="3" name="Text Placeholder 2">
            <a:extLst>
              <a:ext uri="{FF2B5EF4-FFF2-40B4-BE49-F238E27FC236}">
                <a16:creationId xmlns:a16="http://schemas.microsoft.com/office/drawing/2014/main" id="{5A566626-71FD-899D-1448-D3DFF64BEBB3}"/>
              </a:ext>
            </a:extLst>
          </p:cNvPr>
          <p:cNvSpPr>
            <a:spLocks noGrp="1"/>
          </p:cNvSpPr>
          <p:nvPr>
            <p:ph type="body" sz="quarter" idx="10"/>
          </p:nvPr>
        </p:nvSpPr>
        <p:spPr>
          <a:xfrm>
            <a:off x="731520" y="1151312"/>
            <a:ext cx="13167360" cy="825867"/>
          </a:xfrm>
        </p:spPr>
        <p:txBody>
          <a:bodyPr/>
          <a:lstStyle/>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
        <p:nvSpPr>
          <p:cNvPr id="4" name="Slide Number Placeholder 3">
            <a:extLst>
              <a:ext uri="{FF2B5EF4-FFF2-40B4-BE49-F238E27FC236}">
                <a16:creationId xmlns:a16="http://schemas.microsoft.com/office/drawing/2014/main" id="{FDBF91E5-0BA3-5B2E-A9C3-7F1877B8C251}"/>
              </a:ext>
            </a:extLst>
          </p:cNvPr>
          <p:cNvSpPr>
            <a:spLocks noGrp="1"/>
          </p:cNvSpPr>
          <p:nvPr>
            <p:ph type="sldNum" sz="quarter" idx="13"/>
          </p:nvPr>
        </p:nvSpPr>
        <p:spPr/>
        <p:txBody>
          <a:bodyPr/>
          <a:lstStyle/>
          <a:p>
            <a:fld id="{EB4B8DE2-A4E8-46E4-8BBF-D75455EFF32C}" type="slidenum">
              <a:rPr lang="en-US" smtClean="0"/>
              <a:pPr/>
              <a:t>6</a:t>
            </a:fld>
            <a:endParaRPr lang="en-US" dirty="0"/>
          </a:p>
        </p:txBody>
      </p:sp>
      <p:sp>
        <p:nvSpPr>
          <p:cNvPr id="6" name="Text Placeholder 2">
            <a:extLst>
              <a:ext uri="{FF2B5EF4-FFF2-40B4-BE49-F238E27FC236}">
                <a16:creationId xmlns:a16="http://schemas.microsoft.com/office/drawing/2014/main" id="{9B6B216F-BAEE-DEBF-1927-1CDD0938BF9D}"/>
              </a:ext>
            </a:extLst>
          </p:cNvPr>
          <p:cNvSpPr txBox="1">
            <a:spLocks/>
          </p:cNvSpPr>
          <p:nvPr/>
        </p:nvSpPr>
        <p:spPr>
          <a:xfrm>
            <a:off x="871369" y="1255892"/>
            <a:ext cx="11912302" cy="5822396"/>
          </a:xfrm>
          <a:prstGeom prst="rect">
            <a:avLst/>
          </a:prstGeom>
        </p:spPr>
        <p:txBody>
          <a:bodyPr vert="horz" wrap="square" lIns="0" tIns="45720" rIns="0" bIns="45720" rtlCol="0">
            <a:normAutofit fontScale="85000" lnSpcReduction="20000"/>
          </a:bodyPr>
          <a:lstStyle>
            <a:lvl1pPr marL="0" indent="0" algn="l" defTabSz="1097280" rtl="0" eaLnBrk="1" latinLnBrk="0" hangingPunct="1">
              <a:lnSpc>
                <a:spcPct val="90000"/>
              </a:lnSpc>
              <a:spcBef>
                <a:spcPts val="0"/>
              </a:spcBef>
              <a:spcAft>
                <a:spcPts val="1440"/>
              </a:spcAft>
              <a:buSzPct val="90000"/>
              <a:buFont typeface="Arial" panose="020B0604020202020204" pitchFamily="34" charset="0"/>
              <a:buNone/>
              <a:defRPr sz="1920" b="1" i="0" kern="1200" cap="all" spc="360" baseline="0">
                <a:solidFill>
                  <a:schemeClr val="tx1"/>
                </a:solidFill>
                <a:latin typeface="+mn-lt"/>
                <a:ea typeface="+mn-ea"/>
                <a:cs typeface="+mn-cs"/>
              </a:defRPr>
            </a:lvl1pPr>
            <a:lvl2pPr marL="617220" indent="-274320" algn="l" defTabSz="1097280" rtl="0" eaLnBrk="1" latinLnBrk="0" hangingPunct="1">
              <a:lnSpc>
                <a:spcPct val="90000"/>
              </a:lnSpc>
              <a:spcBef>
                <a:spcPts val="0"/>
              </a:spcBef>
              <a:spcAft>
                <a:spcPts val="1440"/>
              </a:spcAft>
              <a:buSzPct val="90000"/>
              <a:buFont typeface="Wingdings" panose="05000000000000000000" pitchFamily="2" charset="2"/>
              <a:buChar char="§"/>
              <a:defRPr sz="2880" kern="1200">
                <a:solidFill>
                  <a:schemeClr val="tx1"/>
                </a:solidFill>
                <a:latin typeface="+mn-lt"/>
                <a:ea typeface="+mn-ea"/>
                <a:cs typeface="+mn-cs"/>
              </a:defRPr>
            </a:lvl2pPr>
            <a:lvl3pPr marL="1028700" indent="-274320" algn="l" defTabSz="1097280" rtl="0" eaLnBrk="1" latinLnBrk="0" hangingPunct="1">
              <a:lnSpc>
                <a:spcPct val="90000"/>
              </a:lnSpc>
              <a:spcBef>
                <a:spcPts val="0"/>
              </a:spcBef>
              <a:spcAft>
                <a:spcPts val="1440"/>
              </a:spcAft>
              <a:buFont typeface="Amazon Ember" panose="020B0603020204020204" pitchFamily="34" charset="0"/>
              <a:buChar char="–"/>
              <a:defRPr sz="2400" kern="1200">
                <a:solidFill>
                  <a:schemeClr val="tx1"/>
                </a:solidFill>
                <a:latin typeface="+mn-lt"/>
                <a:ea typeface="+mn-ea"/>
                <a:cs typeface="+mn-cs"/>
              </a:defRPr>
            </a:lvl3pPr>
            <a:lvl4pPr marL="1236346" indent="-205740" algn="l" defTabSz="1097280" rtl="0" eaLnBrk="1" latinLnBrk="0" hangingPunct="1">
              <a:lnSpc>
                <a:spcPct val="90000"/>
              </a:lnSpc>
              <a:spcBef>
                <a:spcPts val="0"/>
              </a:spcBef>
              <a:spcAft>
                <a:spcPts val="1440"/>
              </a:spcAft>
              <a:buFont typeface="Arial" panose="020B0604020202020204" pitchFamily="34" charset="0"/>
              <a:buChar char="•"/>
              <a:defRPr sz="2160" kern="1200">
                <a:solidFill>
                  <a:schemeClr val="tx1"/>
                </a:solidFill>
                <a:latin typeface="+mn-lt"/>
                <a:ea typeface="+mn-ea"/>
                <a:cs typeface="+mn-cs"/>
              </a:defRPr>
            </a:lvl4pPr>
            <a:lvl5pPr marL="1442086" indent="-205740" algn="l" defTabSz="1097280" rtl="0" eaLnBrk="1" latinLnBrk="0" hangingPunct="1">
              <a:lnSpc>
                <a:spcPct val="90000"/>
              </a:lnSpc>
              <a:spcBef>
                <a:spcPts val="0"/>
              </a:spcBef>
              <a:spcAft>
                <a:spcPts val="1440"/>
              </a:spcAft>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342900" indent="-342900">
              <a:buFont typeface="Arial" panose="020B0604020202020204" pitchFamily="34" charset="0"/>
              <a:buChar char="•"/>
            </a:pPr>
            <a:endParaRPr lang="en-US" b="0" dirty="0">
              <a:solidFill>
                <a:srgbClr val="000000"/>
              </a:solidFill>
              <a:latin typeface="Calibri" panose="020F0502020204030204" pitchFamily="34" charset="0"/>
            </a:endParaRPr>
          </a:p>
          <a:p>
            <a:pPr marL="342900" indent="-342900">
              <a:buFont typeface="Arial" panose="020B0604020202020204" pitchFamily="34" charset="0"/>
              <a:buChar char="•"/>
            </a:pPr>
            <a:r>
              <a:rPr lang="en-US" sz="2000" dirty="0"/>
              <a:t>TEXTRACT SERVICE TEAM CONTINIOUSLY IMPROVING ACCURACY OF MODELS in RESPONSE To CUSTOMER FEEDBACK.  HAVING SAID THAT,  MODEL IMPROVEMENTS TAKE MONTHS AND IF THE CUSTOMER WANTS TO INCLUDE THEIR MODEL FOR DATA RE-TRAINING THERE IS A LENTHY PROCESS THAT REQUIRES CUSTOMER CONSENT.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TEXTRACT COSTS MORE WHEN compared to CLAUDE 3 Models.  </a:t>
            </a:r>
          </a:p>
          <a:p>
            <a:pPr marL="342900" indent="-342900">
              <a:buFont typeface="Arial" panose="020B0604020202020204" pitchFamily="34" charset="0"/>
              <a:buChar char="•"/>
            </a:pPr>
            <a:endParaRPr lang="en-US" sz="2000" dirty="0"/>
          </a:p>
          <a:p>
            <a:pPr marL="1371600" indent="-1371600"/>
            <a:r>
              <a:rPr lang="en-US" sz="2000" dirty="0"/>
              <a:t>	Bedrock Claude 3 Haiku (</a:t>
            </a:r>
            <a:r>
              <a:rPr lang="en-US" sz="2000" u="sng" dirty="0">
                <a:hlinkClick r:id="rId2" tooltip="https://aws.amazon.com/bedrock/pricing/">
                  <a:extLst>
                    <a:ext uri="{A12FA001-AC4F-418D-AE19-62706E023703}">
                      <ahyp:hlinkClr xmlns:ahyp="http://schemas.microsoft.com/office/drawing/2018/hyperlinkcolor" val="tx"/>
                    </a:ext>
                  </a:extLst>
                </a:hlinkClick>
              </a:rPr>
              <a:t>pricing</a:t>
            </a:r>
            <a:r>
              <a:rPr lang="en-US" sz="2000" dirty="0"/>
              <a:t>)</a:t>
            </a:r>
            <a:r>
              <a:rPr lang="en-US" sz="2000" b="0" dirty="0"/>
              <a:t> </a:t>
            </a:r>
          </a:p>
          <a:p>
            <a:pPr marL="914400" indent="457200"/>
            <a:r>
              <a:rPr lang="en-US" sz="2000" b="0" dirty="0"/>
              <a:t>	Cost = 106/1000 * $0.00025 + 14/1000 * $0.00125 = $0.000044 </a:t>
            </a:r>
          </a:p>
          <a:p>
            <a:pPr marL="914400" indent="457200"/>
            <a:r>
              <a:rPr lang="en-US" sz="2000" b="0" dirty="0"/>
              <a:t>	If we have 1000 invoices our total cost will be $0.044 </a:t>
            </a:r>
          </a:p>
          <a:p>
            <a:pPr marL="1371600" indent="-1371600"/>
            <a:r>
              <a:rPr lang="en-US" sz="1800" b="0" dirty="0"/>
              <a:t>             </a:t>
            </a:r>
          </a:p>
          <a:p>
            <a:pPr marL="1371600" indent="-1371600"/>
            <a:r>
              <a:rPr lang="en-US" sz="2000" dirty="0"/>
              <a:t>	Amazon </a:t>
            </a:r>
            <a:r>
              <a:rPr lang="en-US" sz="2000" dirty="0" err="1"/>
              <a:t>Textract</a:t>
            </a:r>
            <a:r>
              <a:rPr lang="en-US" sz="2000" dirty="0"/>
              <a:t> (</a:t>
            </a:r>
            <a:r>
              <a:rPr lang="en-US" sz="2000" u="sng" dirty="0">
                <a:hlinkClick r:id="rId3" tooltip="https://aws.amazon.com/textract/pricing/">
                  <a:extLst>
                    <a:ext uri="{A12FA001-AC4F-418D-AE19-62706E023703}">
                      <ahyp:hlinkClr xmlns:ahyp="http://schemas.microsoft.com/office/drawing/2018/hyperlinkcolor" val="tx"/>
                    </a:ext>
                  </a:extLst>
                </a:hlinkClick>
              </a:rPr>
              <a:t>pricing</a:t>
            </a:r>
            <a:r>
              <a:rPr lang="en-US" sz="2000" dirty="0"/>
              <a:t>)</a:t>
            </a:r>
            <a:r>
              <a:rPr lang="en-US" sz="2000" b="0" dirty="0"/>
              <a:t> </a:t>
            </a:r>
          </a:p>
          <a:p>
            <a:pPr marL="914400" indent="457200"/>
            <a:r>
              <a:rPr lang="en-US" sz="2000" b="0" dirty="0"/>
              <a:t>	cost = Price for page with table and queries ($0.020) </a:t>
            </a:r>
          </a:p>
          <a:p>
            <a:pPr marL="1143000" indent="228600"/>
            <a:r>
              <a:rPr lang="en-US" sz="2000" b="0" dirty="0"/>
              <a:t>	If we have 1000 invoices our total cost will be $20</a:t>
            </a:r>
          </a:p>
          <a:p>
            <a:br>
              <a:rPr lang="en-US" sz="2000" dirty="0"/>
            </a:br>
            <a:endParaRPr lang="en-US" sz="2000" dirty="0"/>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24894777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7C6E8-B89C-9A8C-2BA2-0CA2AD2805AD}"/>
              </a:ext>
            </a:extLst>
          </p:cNvPr>
          <p:cNvSpPr>
            <a:spLocks noGrp="1"/>
          </p:cNvSpPr>
          <p:nvPr>
            <p:ph type="title"/>
          </p:nvPr>
        </p:nvSpPr>
        <p:spPr/>
        <p:txBody>
          <a:bodyPr/>
          <a:lstStyle/>
          <a:p>
            <a:r>
              <a:rPr lang="en-US" dirty="0"/>
              <a:t>Key considerations with </a:t>
            </a:r>
            <a:r>
              <a:rPr lang="en-US" dirty="0" err="1"/>
              <a:t>Textract</a:t>
            </a:r>
            <a:endParaRPr lang="en-US" dirty="0"/>
          </a:p>
        </p:txBody>
      </p:sp>
      <p:sp>
        <p:nvSpPr>
          <p:cNvPr id="3" name="Text Placeholder 2">
            <a:extLst>
              <a:ext uri="{FF2B5EF4-FFF2-40B4-BE49-F238E27FC236}">
                <a16:creationId xmlns:a16="http://schemas.microsoft.com/office/drawing/2014/main" id="{5A566626-71FD-899D-1448-D3DFF64BEBB3}"/>
              </a:ext>
            </a:extLst>
          </p:cNvPr>
          <p:cNvSpPr>
            <a:spLocks noGrp="1"/>
          </p:cNvSpPr>
          <p:nvPr>
            <p:ph type="body" sz="quarter" idx="10"/>
          </p:nvPr>
        </p:nvSpPr>
        <p:spPr/>
        <p:txBody>
          <a:bodyPr>
            <a:normAutofit fontScale="25000" lnSpcReduction="20000"/>
          </a:bodyPr>
          <a:lstStyle/>
          <a:p>
            <a:pPr marL="342900" indent="-342900">
              <a:buFont typeface="Arial" panose="020B0604020202020204" pitchFamily="34" charset="0"/>
              <a:buChar char="•"/>
            </a:pPr>
            <a:endParaRPr lang="en-US" b="0" dirty="0">
              <a:solidFill>
                <a:srgbClr val="000000"/>
              </a:solidFill>
              <a:latin typeface="Calibri" panose="020F0502020204030204" pitchFamily="34" charset="0"/>
            </a:endParaRPr>
          </a:p>
          <a:p>
            <a:pPr marL="342900" indent="-342900">
              <a:buFont typeface="Arial" panose="020B0604020202020204" pitchFamily="34" charset="0"/>
              <a:buChar char="•"/>
            </a:pPr>
            <a:r>
              <a:rPr lang="en-US" sz="2000" dirty="0"/>
              <a:t>TEXTRACT SERVICE TEAM CONTINIOUSLY IMPROVING ACCURACY OF MODELS in RESPONSE To CUSTOMER FEEDBACK.  HAVING SAID THAT,  MODEL IMPROVEMENTS TAKE MONTHS AND IF THE CUSTOMER WANTS TO INCLUDE THEIR MODEL FOR DATA RE-TRAINING THERE IS A LENTHY PROCESS THAT REQUIRES CUSTOMER CONSENT.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TEXTRACT COSTS MORE WHEN compared to CLAUDE 3 Models.  </a:t>
            </a:r>
          </a:p>
          <a:p>
            <a:pPr marL="342900" indent="-342900">
              <a:buFont typeface="Arial" panose="020B0604020202020204" pitchFamily="34" charset="0"/>
              <a:buChar char="•"/>
            </a:pPr>
            <a:endParaRPr lang="en-US" sz="2000" dirty="0"/>
          </a:p>
          <a:p>
            <a:pPr marL="1371600" indent="-1371600" algn="l"/>
            <a:r>
              <a:rPr lang="en-US" sz="2000" b="1" i="0" u="none" strike="noStrike" dirty="0">
                <a:effectLst/>
              </a:rPr>
              <a:t>	Bedrock Claude 3 Haiku (</a:t>
            </a:r>
            <a:r>
              <a:rPr lang="en-US" sz="2000" b="1" i="0" u="sng" strike="noStrike" dirty="0">
                <a:effectLst/>
                <a:hlinkClick r:id="rId2" tooltip="https://aws.amazon.com/bedrock/pricing/">
                  <a:extLst>
                    <a:ext uri="{A12FA001-AC4F-418D-AE19-62706E023703}">
                      <ahyp:hlinkClr xmlns:ahyp="http://schemas.microsoft.com/office/drawing/2018/hyperlinkcolor" val="tx"/>
                    </a:ext>
                  </a:extLst>
                </a:hlinkClick>
              </a:rPr>
              <a:t>pricing</a:t>
            </a:r>
            <a:r>
              <a:rPr lang="en-US" sz="2000" b="1" i="0" u="none" strike="noStrike" dirty="0">
                <a:effectLst/>
              </a:rPr>
              <a:t>)</a:t>
            </a:r>
            <a:r>
              <a:rPr lang="en-US" sz="2000" b="0" i="0" u="none" strike="noStrike" dirty="0">
                <a:effectLst/>
              </a:rPr>
              <a:t> </a:t>
            </a:r>
          </a:p>
          <a:p>
            <a:pPr marL="914400" indent="457200" algn="l"/>
            <a:r>
              <a:rPr lang="en-US" sz="2000" b="0" i="0" u="none" strike="noStrike" dirty="0">
                <a:effectLst/>
              </a:rPr>
              <a:t>	Cost = 106/1000 * $0.00025 + 14/1000 * $0.00125 = $0.000044 </a:t>
            </a:r>
          </a:p>
          <a:p>
            <a:pPr marL="914400" indent="457200" algn="l"/>
            <a:r>
              <a:rPr lang="en-US" sz="2000" b="0" i="0" u="none" strike="noStrike" dirty="0">
                <a:effectLst/>
              </a:rPr>
              <a:t>	If we have 1000 invoices our total cost will be $0.044 </a:t>
            </a:r>
          </a:p>
          <a:p>
            <a:pPr marL="1371600" indent="-1371600" algn="l"/>
            <a:r>
              <a:rPr lang="en-US" sz="1800" b="0" i="0" u="none" strike="noStrike" dirty="0">
                <a:effectLst/>
              </a:rPr>
              <a:t>             </a:t>
            </a:r>
          </a:p>
          <a:p>
            <a:pPr marL="1371600" indent="-1371600" algn="l"/>
            <a:r>
              <a:rPr lang="en-US" sz="2000" b="1" i="0" u="none" strike="noStrike" dirty="0">
                <a:effectLst/>
              </a:rPr>
              <a:t>	Amazon </a:t>
            </a:r>
            <a:r>
              <a:rPr lang="en-US" sz="2000" b="1" i="0" u="none" strike="noStrike" dirty="0" err="1">
                <a:effectLst/>
              </a:rPr>
              <a:t>Textract</a:t>
            </a:r>
            <a:r>
              <a:rPr lang="en-US" sz="2000" b="1" i="0" u="none" strike="noStrike" dirty="0">
                <a:effectLst/>
              </a:rPr>
              <a:t> (</a:t>
            </a:r>
            <a:r>
              <a:rPr lang="en-US" sz="2000" b="1" i="0" u="sng" strike="noStrike" dirty="0">
                <a:effectLst/>
                <a:hlinkClick r:id="rId3" tooltip="https://aws.amazon.com/textract/pricing/">
                  <a:extLst>
                    <a:ext uri="{A12FA001-AC4F-418D-AE19-62706E023703}">
                      <ahyp:hlinkClr xmlns:ahyp="http://schemas.microsoft.com/office/drawing/2018/hyperlinkcolor" val="tx"/>
                    </a:ext>
                  </a:extLst>
                </a:hlinkClick>
              </a:rPr>
              <a:t>pricing</a:t>
            </a:r>
            <a:r>
              <a:rPr lang="en-US" sz="2000" b="1" i="0" u="none" strike="noStrike" dirty="0">
                <a:effectLst/>
              </a:rPr>
              <a:t>)</a:t>
            </a:r>
            <a:r>
              <a:rPr lang="en-US" sz="2000" b="0" i="0" u="none" strike="noStrike" dirty="0">
                <a:effectLst/>
              </a:rPr>
              <a:t> </a:t>
            </a:r>
          </a:p>
          <a:p>
            <a:pPr marL="914400" indent="457200" algn="l"/>
            <a:r>
              <a:rPr lang="en-US" sz="2000" b="0" i="0" u="none" strike="noStrike" dirty="0">
                <a:effectLst/>
              </a:rPr>
              <a:t>	cost = Price for page with table and queries ($0.020) </a:t>
            </a:r>
          </a:p>
          <a:p>
            <a:pPr marL="1143000" indent="228600" algn="l"/>
            <a:r>
              <a:rPr lang="en-US" sz="2000" b="0" i="0" u="none" strike="noStrike" dirty="0">
                <a:effectLst/>
              </a:rPr>
              <a:t>	If we have 1000 invoices our total cost will be $20</a:t>
            </a:r>
          </a:p>
          <a:p>
            <a:br>
              <a:rPr lang="en-US" sz="2000" dirty="0"/>
            </a:br>
            <a:endParaRPr lang="en-US" sz="2000" dirty="0"/>
          </a:p>
          <a:p>
            <a:pPr marL="342900" indent="-342900">
              <a:buFont typeface="Arial" panose="020B0604020202020204" pitchFamily="34" charset="0"/>
              <a:buChar char="•"/>
            </a:pPr>
            <a:endParaRPr lang="en-US" sz="2000" dirty="0"/>
          </a:p>
        </p:txBody>
      </p:sp>
      <p:sp>
        <p:nvSpPr>
          <p:cNvPr id="4" name="Slide Number Placeholder 3">
            <a:extLst>
              <a:ext uri="{FF2B5EF4-FFF2-40B4-BE49-F238E27FC236}">
                <a16:creationId xmlns:a16="http://schemas.microsoft.com/office/drawing/2014/main" id="{FDBF91E5-0BA3-5B2E-A9C3-7F1877B8C251}"/>
              </a:ext>
            </a:extLst>
          </p:cNvPr>
          <p:cNvSpPr>
            <a:spLocks noGrp="1"/>
          </p:cNvSpPr>
          <p:nvPr>
            <p:ph type="sldNum" sz="quarter" idx="4294967295"/>
          </p:nvPr>
        </p:nvSpPr>
        <p:spPr>
          <a:xfrm>
            <a:off x="11339513" y="7546975"/>
            <a:ext cx="3290887" cy="438150"/>
          </a:xfrm>
          <a:prstGeom prst="rect">
            <a:avLst/>
          </a:prstGeom>
        </p:spPr>
        <p:txBody>
          <a:bodyPr/>
          <a:lstStyle/>
          <a:p>
            <a:fld id="{EB4B8DE2-A4E8-46E4-8BBF-D75455EFF32C}" type="slidenum">
              <a:rPr lang="en-US" smtClean="0"/>
              <a:pPr/>
              <a:t>7</a:t>
            </a:fld>
            <a:endParaRPr lang="en-US" dirty="0"/>
          </a:p>
        </p:txBody>
      </p:sp>
    </p:spTree>
    <p:extLst>
      <p:ext uri="{BB962C8B-B14F-4D97-AF65-F5344CB8AC3E}">
        <p14:creationId xmlns:p14="http://schemas.microsoft.com/office/powerpoint/2010/main" val="2649656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7C6E8-B89C-9A8C-2BA2-0CA2AD2805AD}"/>
              </a:ext>
            </a:extLst>
          </p:cNvPr>
          <p:cNvSpPr>
            <a:spLocks noGrp="1"/>
          </p:cNvSpPr>
          <p:nvPr>
            <p:ph type="title"/>
          </p:nvPr>
        </p:nvSpPr>
        <p:spPr/>
        <p:txBody>
          <a:bodyPr/>
          <a:lstStyle/>
          <a:p>
            <a:r>
              <a:rPr lang="en-US" dirty="0"/>
              <a:t>Using both </a:t>
            </a:r>
            <a:r>
              <a:rPr lang="en-US" dirty="0" err="1"/>
              <a:t>Textract</a:t>
            </a:r>
            <a:r>
              <a:rPr lang="en-US" dirty="0"/>
              <a:t> and Bedrock </a:t>
            </a:r>
          </a:p>
        </p:txBody>
      </p:sp>
      <p:graphicFrame>
        <p:nvGraphicFramePr>
          <p:cNvPr id="6" name="Diagram 5">
            <a:extLst>
              <a:ext uri="{FF2B5EF4-FFF2-40B4-BE49-F238E27FC236}">
                <a16:creationId xmlns:a16="http://schemas.microsoft.com/office/drawing/2014/main" id="{A2DCC063-9389-7C36-5DB4-0DD9CD028856}"/>
              </a:ext>
            </a:extLst>
          </p:cNvPr>
          <p:cNvGraphicFramePr/>
          <p:nvPr>
            <p:extLst>
              <p:ext uri="{D42A27DB-BD31-4B8C-83A1-F6EECF244321}">
                <p14:modId xmlns:p14="http://schemas.microsoft.com/office/powerpoint/2010/main" val="645890784"/>
              </p:ext>
            </p:extLst>
          </p:nvPr>
        </p:nvGraphicFramePr>
        <p:xfrm>
          <a:off x="731520" y="1151312"/>
          <a:ext cx="13167360" cy="64214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FDBF91E5-0BA3-5B2E-A9C3-7F1877B8C251}"/>
              </a:ext>
            </a:extLst>
          </p:cNvPr>
          <p:cNvSpPr>
            <a:spLocks noGrp="1"/>
          </p:cNvSpPr>
          <p:nvPr>
            <p:ph type="sldNum" sz="quarter" idx="13"/>
          </p:nvPr>
        </p:nvSpPr>
        <p:spPr/>
        <p:txBody>
          <a:bodyPr/>
          <a:lstStyle/>
          <a:p>
            <a:fld id="{EB4B8DE2-A4E8-46E4-8BBF-D75455EFF32C}" type="slidenum">
              <a:rPr lang="en-US" smtClean="0"/>
              <a:pPr/>
              <a:t>8</a:t>
            </a:fld>
            <a:endParaRPr lang="en-US" dirty="0"/>
          </a:p>
        </p:txBody>
      </p:sp>
    </p:spTree>
    <p:extLst>
      <p:ext uri="{BB962C8B-B14F-4D97-AF65-F5344CB8AC3E}">
        <p14:creationId xmlns:p14="http://schemas.microsoft.com/office/powerpoint/2010/main" val="24050005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7C6E8-B89C-9A8C-2BA2-0CA2AD2805AD}"/>
              </a:ext>
            </a:extLst>
          </p:cNvPr>
          <p:cNvSpPr>
            <a:spLocks noGrp="1"/>
          </p:cNvSpPr>
          <p:nvPr>
            <p:ph type="title"/>
          </p:nvPr>
        </p:nvSpPr>
        <p:spPr/>
        <p:txBody>
          <a:bodyPr/>
          <a:lstStyle/>
          <a:p>
            <a:r>
              <a:rPr lang="en-US" dirty="0"/>
              <a:t>Using both </a:t>
            </a:r>
            <a:r>
              <a:rPr lang="en-US" dirty="0" err="1"/>
              <a:t>Textract</a:t>
            </a:r>
            <a:r>
              <a:rPr lang="en-US" dirty="0"/>
              <a:t> and Bedrock </a:t>
            </a:r>
          </a:p>
        </p:txBody>
      </p:sp>
      <p:sp>
        <p:nvSpPr>
          <p:cNvPr id="4" name="Slide Number Placeholder 3">
            <a:extLst>
              <a:ext uri="{FF2B5EF4-FFF2-40B4-BE49-F238E27FC236}">
                <a16:creationId xmlns:a16="http://schemas.microsoft.com/office/drawing/2014/main" id="{FDBF91E5-0BA3-5B2E-A9C3-7F1877B8C251}"/>
              </a:ext>
            </a:extLst>
          </p:cNvPr>
          <p:cNvSpPr>
            <a:spLocks noGrp="1"/>
          </p:cNvSpPr>
          <p:nvPr>
            <p:ph type="sldNum" sz="quarter" idx="13"/>
          </p:nvPr>
        </p:nvSpPr>
        <p:spPr/>
        <p:txBody>
          <a:bodyPr/>
          <a:lstStyle/>
          <a:p>
            <a:fld id="{EB4B8DE2-A4E8-46E4-8BBF-D75455EFF32C}" type="slidenum">
              <a:rPr lang="en-US" smtClean="0"/>
              <a:pPr/>
              <a:t>9</a:t>
            </a:fld>
            <a:endParaRPr lang="en-US" dirty="0"/>
          </a:p>
        </p:txBody>
      </p:sp>
      <p:graphicFrame>
        <p:nvGraphicFramePr>
          <p:cNvPr id="15" name="Diagram 14">
            <a:extLst>
              <a:ext uri="{FF2B5EF4-FFF2-40B4-BE49-F238E27FC236}">
                <a16:creationId xmlns:a16="http://schemas.microsoft.com/office/drawing/2014/main" id="{6D60EF9D-8882-C456-9BB1-D4B4096B5EB7}"/>
              </a:ext>
            </a:extLst>
          </p:cNvPr>
          <p:cNvGraphicFramePr/>
          <p:nvPr>
            <p:extLst>
              <p:ext uri="{D42A27DB-BD31-4B8C-83A1-F6EECF244321}">
                <p14:modId xmlns:p14="http://schemas.microsoft.com/office/powerpoint/2010/main" val="893105764"/>
              </p:ext>
            </p:extLst>
          </p:nvPr>
        </p:nvGraphicFramePr>
        <p:xfrm>
          <a:off x="731520" y="1510013"/>
          <a:ext cx="12717780" cy="32932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216367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DeckTemplate-AWS">
  <a:themeElements>
    <a:clrScheme name="Custom 14">
      <a:dk1>
        <a:srgbClr val="002D43"/>
      </a:dk1>
      <a:lt1>
        <a:srgbClr val="FFFFFF"/>
      </a:lt1>
      <a:dk2>
        <a:srgbClr val="232F3E"/>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fontScheme name="Test">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900" dirty="0" err="1" smtClean="0">
            <a:latin typeface="Amazon Ember" panose="020B0603020204020204" pitchFamily="34" charset="0"/>
            <a:ea typeface="Amazon Ember" panose="020B0603020204020204" pitchFamily="34" charset="0"/>
            <a:cs typeface="Amazon Ember" panose="020B0603020204020204" pitchFamily="34" charset="0"/>
          </a:defRPr>
        </a:defPPr>
      </a:lstStyle>
    </a:tx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FCD Dark">
  <a:themeElements>
    <a:clrScheme name="AWS Color Set 4">
      <a:dk1>
        <a:sysClr val="windowText" lastClr="000000"/>
      </a:dk1>
      <a:lt1>
        <a:sysClr val="window" lastClr="FFFFFF"/>
      </a:lt1>
      <a:dk2>
        <a:srgbClr val="232F3E"/>
      </a:dk2>
      <a:lt2>
        <a:srgbClr val="F1F3F3"/>
      </a:lt2>
      <a:accent1>
        <a:srgbClr val="F46EBB"/>
      </a:accent1>
      <a:accent2>
        <a:srgbClr val="2074D5"/>
      </a:accent2>
      <a:accent3>
        <a:srgbClr val="FFAD97"/>
      </a:accent3>
      <a:accent4>
        <a:srgbClr val="003181"/>
      </a:accent4>
      <a:accent5>
        <a:srgbClr val="D4DADA"/>
      </a:accent5>
      <a:accent6>
        <a:srgbClr val="161E2D"/>
      </a:accent6>
      <a:hlink>
        <a:srgbClr val="FFAD97"/>
      </a:hlink>
      <a:folHlink>
        <a:srgbClr val="D4DADA"/>
      </a:folHlink>
    </a:clrScheme>
    <a:fontScheme name="Custom 1">
      <a:majorFont>
        <a:latin typeface="Amazon Ember Display Heav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custClrLst>
    <a:custClr name="Squid Ink">
      <a:srgbClr val="232F3E"/>
    </a:custClr>
    <a:custClr name="Smile">
      <a:srgbClr val="FF9900"/>
    </a:custClr>
    <a:custClr name="Peach">
      <a:srgbClr val="FFAD97"/>
    </a:custClr>
    <a:custClr name="Rind">
      <a:srgbClr val="FBD8BF"/>
    </a:custClr>
    <a:custClr name="Lab">
      <a:srgbClr val="38EF7D"/>
    </a:custClr>
    <a:custClr name="Mist">
      <a:srgbClr val="9FFCEA"/>
    </a:custClr>
    <a:custClr name="Sea Blue">
      <a:srgbClr val="005276"/>
    </a:custClr>
    <a:custClr name="Aqua">
      <a:srgbClr val="007FAA"/>
    </a:custClr>
    <a:custClr name="Anchor">
      <a:srgbClr val="003181"/>
    </a:custClr>
    <a:custClr name="Sky">
      <a:srgbClr val="2074D5"/>
    </a:custClr>
    <a:custClr name="Cyan">
      <a:srgbClr val="7CE8F4"/>
    </a:custClr>
    <a:custClr name="Galaxy">
      <a:srgbClr val="330066"/>
    </a:custClr>
    <a:custClr name="Violet">
      <a:srgbClr val="7C5AED"/>
    </a:custClr>
    <a:custClr name="Cosmos">
      <a:srgbClr val="DF2A5D"/>
    </a:custClr>
    <a:custClr name="Magenta">
      <a:srgbClr val="F46EBB"/>
    </a:custClr>
    <a:custClr name="Dark Squid Ink">
      <a:srgbClr val="161E2D"/>
    </a:custClr>
    <a:custClr name="Stone">
      <a:srgbClr val="D4DADA"/>
    </a:custClr>
    <a:custClr name="Paper">
      <a:srgbClr val="F1F3F3"/>
    </a:custClr>
    <a:custClr name="White">
      <a:srgbClr val="FFFFFF"/>
    </a:custClr>
  </a:custClrLst>
  <a:extLst>
    <a:ext uri="{05A4C25C-085E-4340-85A3-A5531E510DB2}">
      <thm15:themeFamily xmlns:thm15="http://schemas.microsoft.com/office/thememl/2012/main" name="SilveFox_Service FCD Dark Template_v06.potx" id="{356449E5-819E-42A8-BECA-FF06788C9050}" vid="{E79BF218-81DC-4C8E-A346-57ABE949C0A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97C89A-FD0C-431E-81F6-90225B937683}">
  <ds:schemaRefs>
    <ds:schemaRef ds:uri="http://schemas.microsoft.com/office/infopath/2007/PartnerControl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705B35A6-8B52-46A5-AE45-B98C6459DC1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DeckTemplate_AWS</Template>
  <TotalTime>73940</TotalTime>
  <Words>1686</Words>
  <Application>Microsoft Macintosh PowerPoint</Application>
  <PresentationFormat>Custom</PresentationFormat>
  <Paragraphs>119</Paragraphs>
  <Slides>9</Slides>
  <Notes>3</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9</vt:i4>
      </vt:variant>
    </vt:vector>
  </HeadingPairs>
  <TitlesOfParts>
    <vt:vector size="22" baseType="lpstr">
      <vt:lpstr>Amazon Ember</vt:lpstr>
      <vt:lpstr>Amazon Ember Display</vt:lpstr>
      <vt:lpstr>Amazon Ember Display Heavy</vt:lpstr>
      <vt:lpstr>Amazon Ember Heavy</vt:lpstr>
      <vt:lpstr>Amazon Ember Light</vt:lpstr>
      <vt:lpstr>Amazon Ember Regular</vt:lpstr>
      <vt:lpstr>Arial</vt:lpstr>
      <vt:lpstr>Calibri</vt:lpstr>
      <vt:lpstr>Lucida Console</vt:lpstr>
      <vt:lpstr>Outfit Medium</vt:lpstr>
      <vt:lpstr>Wingdings</vt:lpstr>
      <vt:lpstr>DeckTemplate-AWS</vt:lpstr>
      <vt:lpstr>FCD Dark</vt:lpstr>
      <vt:lpstr>PowerPoint Presentation</vt:lpstr>
      <vt:lpstr>Why OCR?</vt:lpstr>
      <vt:lpstr>Claude 3 family in Amazon Bedrock</vt:lpstr>
      <vt:lpstr>Key considerations with Claude</vt:lpstr>
      <vt:lpstr>Key considerations with Textract</vt:lpstr>
      <vt:lpstr>Key considerations with Textract</vt:lpstr>
      <vt:lpstr>Key considerations with Textract</vt:lpstr>
      <vt:lpstr>Using both Textract and Bedrock </vt:lpstr>
      <vt:lpstr>Using both Textract and Bedrock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565</cp:revision>
  <dcterms:created xsi:type="dcterms:W3CDTF">2016-06-17T18:22:10Z</dcterms:created>
  <dcterms:modified xsi:type="dcterms:W3CDTF">2024-05-21T13:27:42Z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